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2.svg" ContentType="image/svg+xml"/>
  <Override PartName="/ppt/media/image4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12191365" cy="6858000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gs" Target="tags/tag173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A5F825-9C29-43CC-BB96-80A60E9689F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6.xml"/><Relationship Id="rId8" Type="http://schemas.openxmlformats.org/officeDocument/2006/relationships/tags" Target="../tags/tag5.xml"/><Relationship Id="rId7" Type="http://schemas.openxmlformats.org/officeDocument/2006/relationships/tags" Target="../tags/tag4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2" Type="http://schemas.openxmlformats.org/officeDocument/2006/relationships/tags" Target="../tags/tag39.xml"/><Relationship Id="rId41" Type="http://schemas.openxmlformats.org/officeDocument/2006/relationships/tags" Target="../tags/tag38.xml"/><Relationship Id="rId40" Type="http://schemas.openxmlformats.org/officeDocument/2006/relationships/tags" Target="../tags/tag37.xml"/><Relationship Id="rId4" Type="http://schemas.openxmlformats.org/officeDocument/2006/relationships/image" Target="../media/image2.svg"/><Relationship Id="rId39" Type="http://schemas.openxmlformats.org/officeDocument/2006/relationships/tags" Target="../tags/tag36.xml"/><Relationship Id="rId38" Type="http://schemas.openxmlformats.org/officeDocument/2006/relationships/tags" Target="../tags/tag35.xml"/><Relationship Id="rId37" Type="http://schemas.openxmlformats.org/officeDocument/2006/relationships/tags" Target="../tags/tag34.xml"/><Relationship Id="rId36" Type="http://schemas.openxmlformats.org/officeDocument/2006/relationships/tags" Target="../tags/tag33.xml"/><Relationship Id="rId35" Type="http://schemas.openxmlformats.org/officeDocument/2006/relationships/tags" Target="../tags/tag32.xml"/><Relationship Id="rId34" Type="http://schemas.openxmlformats.org/officeDocument/2006/relationships/tags" Target="../tags/tag31.xml"/><Relationship Id="rId33" Type="http://schemas.openxmlformats.org/officeDocument/2006/relationships/tags" Target="../tags/tag30.xml"/><Relationship Id="rId32" Type="http://schemas.openxmlformats.org/officeDocument/2006/relationships/tags" Target="../tags/tag29.xml"/><Relationship Id="rId31" Type="http://schemas.openxmlformats.org/officeDocument/2006/relationships/tags" Target="../tags/tag28.xml"/><Relationship Id="rId30" Type="http://schemas.openxmlformats.org/officeDocument/2006/relationships/tags" Target="../tags/tag27.xml"/><Relationship Id="rId3" Type="http://schemas.openxmlformats.org/officeDocument/2006/relationships/image" Target="../media/image1.png"/><Relationship Id="rId29" Type="http://schemas.openxmlformats.org/officeDocument/2006/relationships/tags" Target="../tags/tag26.xml"/><Relationship Id="rId28" Type="http://schemas.openxmlformats.org/officeDocument/2006/relationships/tags" Target="../tags/tag25.xml"/><Relationship Id="rId27" Type="http://schemas.openxmlformats.org/officeDocument/2006/relationships/tags" Target="../tags/tag24.xml"/><Relationship Id="rId26" Type="http://schemas.openxmlformats.org/officeDocument/2006/relationships/tags" Target="../tags/tag23.xml"/><Relationship Id="rId25" Type="http://schemas.openxmlformats.org/officeDocument/2006/relationships/tags" Target="../tags/tag22.xml"/><Relationship Id="rId24" Type="http://schemas.openxmlformats.org/officeDocument/2006/relationships/tags" Target="../tags/tag21.xml"/><Relationship Id="rId23" Type="http://schemas.openxmlformats.org/officeDocument/2006/relationships/tags" Target="../tags/tag20.xml"/><Relationship Id="rId22" Type="http://schemas.openxmlformats.org/officeDocument/2006/relationships/tags" Target="../tags/tag19.xml"/><Relationship Id="rId21" Type="http://schemas.openxmlformats.org/officeDocument/2006/relationships/tags" Target="../tags/tag18.xml"/><Relationship Id="rId20" Type="http://schemas.openxmlformats.org/officeDocument/2006/relationships/tags" Target="../tags/tag17.xml"/><Relationship Id="rId2" Type="http://schemas.openxmlformats.org/officeDocument/2006/relationships/tags" Target="../tags/tag1.xml"/><Relationship Id="rId19" Type="http://schemas.openxmlformats.org/officeDocument/2006/relationships/tags" Target="../tags/tag16.xml"/><Relationship Id="rId18" Type="http://schemas.openxmlformats.org/officeDocument/2006/relationships/tags" Target="../tags/tag15.xml"/><Relationship Id="rId17" Type="http://schemas.openxmlformats.org/officeDocument/2006/relationships/tags" Target="../tags/tag14.xml"/><Relationship Id="rId16" Type="http://schemas.openxmlformats.org/officeDocument/2006/relationships/tags" Target="../tags/tag13.xml"/><Relationship Id="rId15" Type="http://schemas.openxmlformats.org/officeDocument/2006/relationships/tags" Target="../tags/tag12.xml"/><Relationship Id="rId14" Type="http://schemas.openxmlformats.org/officeDocument/2006/relationships/tags" Target="../tags/tag11.xml"/><Relationship Id="rId13" Type="http://schemas.openxmlformats.org/officeDocument/2006/relationships/tags" Target="../tags/tag10.xml"/><Relationship Id="rId12" Type="http://schemas.openxmlformats.org/officeDocument/2006/relationships/tags" Target="../tags/tag9.xml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slide" Target="../slides/slide9.xml"/><Relationship Id="rId8" Type="http://schemas.openxmlformats.org/officeDocument/2006/relationships/slide" Target="../slides/slide8.xml"/><Relationship Id="rId7" Type="http://schemas.openxmlformats.org/officeDocument/2006/relationships/slide" Target="../slides/slide7.xml"/><Relationship Id="rId6" Type="http://schemas.openxmlformats.org/officeDocument/2006/relationships/slide" Target="../slides/slide6.xml"/><Relationship Id="rId5" Type="http://schemas.openxmlformats.org/officeDocument/2006/relationships/slide" Target="../slides/slide5.xml"/><Relationship Id="rId4" Type="http://schemas.openxmlformats.org/officeDocument/2006/relationships/slide" Target="../slides/slide4.xml"/><Relationship Id="rId3" Type="http://schemas.openxmlformats.org/officeDocument/2006/relationships/slide" Target="../slides/slide3.xml"/><Relationship Id="rId23" Type="http://schemas.openxmlformats.org/officeDocument/2006/relationships/slide" Target="../slides/slide23.xml"/><Relationship Id="rId22" Type="http://schemas.openxmlformats.org/officeDocument/2006/relationships/slide" Target="../slides/slide22.xml"/><Relationship Id="rId21" Type="http://schemas.openxmlformats.org/officeDocument/2006/relationships/slide" Target="../slides/slide21.xml"/><Relationship Id="rId20" Type="http://schemas.openxmlformats.org/officeDocument/2006/relationships/slide" Target="../slides/slide20.xml"/><Relationship Id="rId2" Type="http://schemas.openxmlformats.org/officeDocument/2006/relationships/slide" Target="../slides/slide2.xml"/><Relationship Id="rId19" Type="http://schemas.openxmlformats.org/officeDocument/2006/relationships/slide" Target="../slides/slide19.xml"/><Relationship Id="rId18" Type="http://schemas.openxmlformats.org/officeDocument/2006/relationships/slide" Target="../slides/slide18.xml"/><Relationship Id="rId17" Type="http://schemas.openxmlformats.org/officeDocument/2006/relationships/slide" Target="../slides/slide17.xml"/><Relationship Id="rId16" Type="http://schemas.openxmlformats.org/officeDocument/2006/relationships/slide" Target="../slides/slide16.xml"/><Relationship Id="rId15" Type="http://schemas.openxmlformats.org/officeDocument/2006/relationships/slide" Target="../slides/slide15.xml"/><Relationship Id="rId14" Type="http://schemas.openxmlformats.org/officeDocument/2006/relationships/slide" Target="../slides/slide14.xml"/><Relationship Id="rId13" Type="http://schemas.openxmlformats.org/officeDocument/2006/relationships/slide" Target="../slides/slide13.xml"/><Relationship Id="rId12" Type="http://schemas.openxmlformats.org/officeDocument/2006/relationships/slide" Target="../slides/slide12.xml"/><Relationship Id="rId11" Type="http://schemas.openxmlformats.org/officeDocument/2006/relationships/slide" Target="../slides/slide11.xml"/><Relationship Id="rId10" Type="http://schemas.openxmlformats.org/officeDocument/2006/relationships/slide" Target="../slides/slide10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47.xml"/><Relationship Id="rId8" Type="http://schemas.openxmlformats.org/officeDocument/2006/relationships/tags" Target="../tags/tag46.xml"/><Relationship Id="rId7" Type="http://schemas.openxmlformats.org/officeDocument/2006/relationships/tags" Target="../tags/tag45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33" Type="http://schemas.openxmlformats.org/officeDocument/2006/relationships/tags" Target="../tags/tag71.xml"/><Relationship Id="rId32" Type="http://schemas.openxmlformats.org/officeDocument/2006/relationships/tags" Target="../tags/tag70.xml"/><Relationship Id="rId31" Type="http://schemas.openxmlformats.org/officeDocument/2006/relationships/tags" Target="../tags/tag69.xml"/><Relationship Id="rId30" Type="http://schemas.openxmlformats.org/officeDocument/2006/relationships/tags" Target="../tags/tag68.xml"/><Relationship Id="rId3" Type="http://schemas.openxmlformats.org/officeDocument/2006/relationships/tags" Target="../tags/tag41.xml"/><Relationship Id="rId29" Type="http://schemas.openxmlformats.org/officeDocument/2006/relationships/tags" Target="../tags/tag67.xml"/><Relationship Id="rId28" Type="http://schemas.openxmlformats.org/officeDocument/2006/relationships/tags" Target="../tags/tag66.xml"/><Relationship Id="rId27" Type="http://schemas.openxmlformats.org/officeDocument/2006/relationships/tags" Target="../tags/tag65.xml"/><Relationship Id="rId26" Type="http://schemas.openxmlformats.org/officeDocument/2006/relationships/tags" Target="../tags/tag64.xml"/><Relationship Id="rId25" Type="http://schemas.openxmlformats.org/officeDocument/2006/relationships/tags" Target="../tags/tag63.xml"/><Relationship Id="rId24" Type="http://schemas.openxmlformats.org/officeDocument/2006/relationships/tags" Target="../tags/tag62.xml"/><Relationship Id="rId23" Type="http://schemas.openxmlformats.org/officeDocument/2006/relationships/tags" Target="../tags/tag61.xml"/><Relationship Id="rId22" Type="http://schemas.openxmlformats.org/officeDocument/2006/relationships/tags" Target="../tags/tag60.xml"/><Relationship Id="rId21" Type="http://schemas.openxmlformats.org/officeDocument/2006/relationships/tags" Target="../tags/tag59.xml"/><Relationship Id="rId20" Type="http://schemas.openxmlformats.org/officeDocument/2006/relationships/tags" Target="../tags/tag58.xml"/><Relationship Id="rId2" Type="http://schemas.openxmlformats.org/officeDocument/2006/relationships/tags" Target="../tags/tag40.xml"/><Relationship Id="rId19" Type="http://schemas.openxmlformats.org/officeDocument/2006/relationships/tags" Target="../tags/tag57.xml"/><Relationship Id="rId18" Type="http://schemas.openxmlformats.org/officeDocument/2006/relationships/tags" Target="../tags/tag56.xml"/><Relationship Id="rId17" Type="http://schemas.openxmlformats.org/officeDocument/2006/relationships/tags" Target="../tags/tag55.xml"/><Relationship Id="rId16" Type="http://schemas.openxmlformats.org/officeDocument/2006/relationships/tags" Target="../tags/tag54.xml"/><Relationship Id="rId15" Type="http://schemas.openxmlformats.org/officeDocument/2006/relationships/tags" Target="../tags/tag53.xml"/><Relationship Id="rId14" Type="http://schemas.openxmlformats.org/officeDocument/2006/relationships/tags" Target="../tags/tag52.xml"/><Relationship Id="rId13" Type="http://schemas.openxmlformats.org/officeDocument/2006/relationships/tags" Target="../tags/tag51.xml"/><Relationship Id="rId12" Type="http://schemas.openxmlformats.org/officeDocument/2006/relationships/tags" Target="../tags/tag50.xml"/><Relationship Id="rId11" Type="http://schemas.openxmlformats.org/officeDocument/2006/relationships/tags" Target="../tags/tag49.xml"/><Relationship Id="rId10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4" Type="http://schemas.openxmlformats.org/officeDocument/2006/relationships/tags" Target="../tags/tag104.xml"/><Relationship Id="rId33" Type="http://schemas.openxmlformats.org/officeDocument/2006/relationships/tags" Target="../tags/tag103.xml"/><Relationship Id="rId32" Type="http://schemas.openxmlformats.org/officeDocument/2006/relationships/tags" Target="../tags/tag102.xml"/><Relationship Id="rId31" Type="http://schemas.openxmlformats.org/officeDocument/2006/relationships/tags" Target="../tags/tag101.xml"/><Relationship Id="rId30" Type="http://schemas.openxmlformats.org/officeDocument/2006/relationships/tags" Target="../tags/tag100.xml"/><Relationship Id="rId3" Type="http://schemas.openxmlformats.org/officeDocument/2006/relationships/tags" Target="../tags/tag73.xml"/><Relationship Id="rId29" Type="http://schemas.openxmlformats.org/officeDocument/2006/relationships/tags" Target="../tags/tag99.xml"/><Relationship Id="rId28" Type="http://schemas.openxmlformats.org/officeDocument/2006/relationships/tags" Target="../tags/tag98.xml"/><Relationship Id="rId27" Type="http://schemas.openxmlformats.org/officeDocument/2006/relationships/tags" Target="../tags/tag97.xml"/><Relationship Id="rId26" Type="http://schemas.openxmlformats.org/officeDocument/2006/relationships/tags" Target="../tags/tag96.xml"/><Relationship Id="rId25" Type="http://schemas.openxmlformats.org/officeDocument/2006/relationships/tags" Target="../tags/tag95.xml"/><Relationship Id="rId24" Type="http://schemas.openxmlformats.org/officeDocument/2006/relationships/tags" Target="../tags/tag94.xml"/><Relationship Id="rId23" Type="http://schemas.openxmlformats.org/officeDocument/2006/relationships/tags" Target="../tags/tag93.xml"/><Relationship Id="rId22" Type="http://schemas.openxmlformats.org/officeDocument/2006/relationships/tags" Target="../tags/tag92.xml"/><Relationship Id="rId21" Type="http://schemas.openxmlformats.org/officeDocument/2006/relationships/tags" Target="../tags/tag91.xml"/><Relationship Id="rId20" Type="http://schemas.openxmlformats.org/officeDocument/2006/relationships/tags" Target="../tags/tag90.xml"/><Relationship Id="rId2" Type="http://schemas.openxmlformats.org/officeDocument/2006/relationships/tags" Target="../tags/tag72.xml"/><Relationship Id="rId19" Type="http://schemas.openxmlformats.org/officeDocument/2006/relationships/tags" Target="../tags/tag89.xml"/><Relationship Id="rId18" Type="http://schemas.openxmlformats.org/officeDocument/2006/relationships/tags" Target="../tags/tag88.xml"/><Relationship Id="rId17" Type="http://schemas.openxmlformats.org/officeDocument/2006/relationships/tags" Target="../tags/tag87.xml"/><Relationship Id="rId16" Type="http://schemas.openxmlformats.org/officeDocument/2006/relationships/tags" Target="../tags/tag86.xml"/><Relationship Id="rId15" Type="http://schemas.openxmlformats.org/officeDocument/2006/relationships/tags" Target="../tags/tag85.xml"/><Relationship Id="rId14" Type="http://schemas.openxmlformats.org/officeDocument/2006/relationships/tags" Target="../tags/tag84.xml"/><Relationship Id="rId13" Type="http://schemas.openxmlformats.org/officeDocument/2006/relationships/tags" Target="../tags/tag83.xml"/><Relationship Id="rId12" Type="http://schemas.openxmlformats.org/officeDocument/2006/relationships/tags" Target="../tags/tag8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110.xml"/><Relationship Id="rId8" Type="http://schemas.openxmlformats.org/officeDocument/2006/relationships/tags" Target="../tags/tag109.xml"/><Relationship Id="rId7" Type="http://schemas.openxmlformats.org/officeDocument/2006/relationships/tags" Target="../tags/tag108.xml"/><Relationship Id="rId6" Type="http://schemas.openxmlformats.org/officeDocument/2006/relationships/tags" Target="../tags/tag107.xml"/><Relationship Id="rId5" Type="http://schemas.openxmlformats.org/officeDocument/2006/relationships/tags" Target="../tags/tag106.xml"/><Relationship Id="rId40" Type="http://schemas.openxmlformats.org/officeDocument/2006/relationships/tags" Target="../tags/tag141.xml"/><Relationship Id="rId4" Type="http://schemas.openxmlformats.org/officeDocument/2006/relationships/image" Target="../media/image4.svg"/><Relationship Id="rId39" Type="http://schemas.openxmlformats.org/officeDocument/2006/relationships/tags" Target="../tags/tag140.xml"/><Relationship Id="rId38" Type="http://schemas.openxmlformats.org/officeDocument/2006/relationships/tags" Target="../tags/tag139.xml"/><Relationship Id="rId37" Type="http://schemas.openxmlformats.org/officeDocument/2006/relationships/tags" Target="../tags/tag138.xml"/><Relationship Id="rId36" Type="http://schemas.openxmlformats.org/officeDocument/2006/relationships/tags" Target="../tags/tag137.xml"/><Relationship Id="rId35" Type="http://schemas.openxmlformats.org/officeDocument/2006/relationships/tags" Target="../tags/tag136.xml"/><Relationship Id="rId34" Type="http://schemas.openxmlformats.org/officeDocument/2006/relationships/tags" Target="../tags/tag135.xml"/><Relationship Id="rId33" Type="http://schemas.openxmlformats.org/officeDocument/2006/relationships/tags" Target="../tags/tag134.xml"/><Relationship Id="rId32" Type="http://schemas.openxmlformats.org/officeDocument/2006/relationships/tags" Target="../tags/tag133.xml"/><Relationship Id="rId31" Type="http://schemas.openxmlformats.org/officeDocument/2006/relationships/tags" Target="../tags/tag132.xml"/><Relationship Id="rId30" Type="http://schemas.openxmlformats.org/officeDocument/2006/relationships/tags" Target="../tags/tag131.xml"/><Relationship Id="rId3" Type="http://schemas.openxmlformats.org/officeDocument/2006/relationships/image" Target="../media/image3.png"/><Relationship Id="rId29" Type="http://schemas.openxmlformats.org/officeDocument/2006/relationships/tags" Target="../tags/tag130.xml"/><Relationship Id="rId28" Type="http://schemas.openxmlformats.org/officeDocument/2006/relationships/tags" Target="../tags/tag129.xml"/><Relationship Id="rId27" Type="http://schemas.openxmlformats.org/officeDocument/2006/relationships/tags" Target="../tags/tag128.xml"/><Relationship Id="rId26" Type="http://schemas.openxmlformats.org/officeDocument/2006/relationships/tags" Target="../tags/tag127.xml"/><Relationship Id="rId25" Type="http://schemas.openxmlformats.org/officeDocument/2006/relationships/tags" Target="../tags/tag126.xml"/><Relationship Id="rId24" Type="http://schemas.openxmlformats.org/officeDocument/2006/relationships/tags" Target="../tags/tag125.xml"/><Relationship Id="rId23" Type="http://schemas.openxmlformats.org/officeDocument/2006/relationships/tags" Target="../tags/tag124.xml"/><Relationship Id="rId22" Type="http://schemas.openxmlformats.org/officeDocument/2006/relationships/tags" Target="../tags/tag123.xml"/><Relationship Id="rId21" Type="http://schemas.openxmlformats.org/officeDocument/2006/relationships/tags" Target="../tags/tag122.xml"/><Relationship Id="rId20" Type="http://schemas.openxmlformats.org/officeDocument/2006/relationships/tags" Target="../tags/tag121.xml"/><Relationship Id="rId2" Type="http://schemas.openxmlformats.org/officeDocument/2006/relationships/tags" Target="../tags/tag105.xml"/><Relationship Id="rId19" Type="http://schemas.openxmlformats.org/officeDocument/2006/relationships/tags" Target="../tags/tag120.xml"/><Relationship Id="rId18" Type="http://schemas.openxmlformats.org/officeDocument/2006/relationships/tags" Target="../tags/tag119.xml"/><Relationship Id="rId17" Type="http://schemas.openxmlformats.org/officeDocument/2006/relationships/tags" Target="../tags/tag118.xml"/><Relationship Id="rId16" Type="http://schemas.openxmlformats.org/officeDocument/2006/relationships/tags" Target="../tags/tag117.xml"/><Relationship Id="rId15" Type="http://schemas.openxmlformats.org/officeDocument/2006/relationships/tags" Target="../tags/tag116.xml"/><Relationship Id="rId14" Type="http://schemas.openxmlformats.org/officeDocument/2006/relationships/tags" Target="../tags/tag115.xml"/><Relationship Id="rId13" Type="http://schemas.openxmlformats.org/officeDocument/2006/relationships/tags" Target="../tags/tag114.xml"/><Relationship Id="rId12" Type="http://schemas.openxmlformats.org/officeDocument/2006/relationships/tags" Target="../tags/tag113.xml"/><Relationship Id="rId11" Type="http://schemas.openxmlformats.org/officeDocument/2006/relationships/tags" Target="../tags/tag112.xml"/><Relationship Id="rId10" Type="http://schemas.openxmlformats.org/officeDocument/2006/relationships/tags" Target="../tags/tag11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VCG41N1266076819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690" y="0"/>
            <a:ext cx="1719580" cy="2776220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>
            <p:custDataLst>
              <p:tags r:id="rId5"/>
            </p:custDataLst>
          </p:nvPr>
        </p:nvCxnSpPr>
        <p:spPr>
          <a:xfrm>
            <a:off x="558800" y="65278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任意多边形: 形状 10"/>
          <p:cNvSpPr/>
          <p:nvPr userDrawn="1">
            <p:custDataLst>
              <p:tags r:id="rId6"/>
            </p:custDataLst>
          </p:nvPr>
        </p:nvSpPr>
        <p:spPr>
          <a:xfrm>
            <a:off x="10262870" y="5951855"/>
            <a:ext cx="1090930" cy="906145"/>
          </a:xfrm>
          <a:custGeom>
            <a:avLst/>
            <a:gdLst>
              <a:gd name="connsiteX0" fmla="*/ 1924435 w 1924435"/>
              <a:gd name="connsiteY0" fmla="*/ 1924435 h 1924435"/>
              <a:gd name="connsiteX1" fmla="*/ 0 w 1924435"/>
              <a:gd name="connsiteY1" fmla="*/ 1924435 h 1924435"/>
              <a:gd name="connsiteX2" fmla="*/ 0 w 1924435"/>
              <a:gd name="connsiteY2" fmla="*/ 962218 h 1924435"/>
              <a:gd name="connsiteX3" fmla="*/ 962218 w 1924435"/>
              <a:gd name="connsiteY3" fmla="*/ 0 h 1924435"/>
              <a:gd name="connsiteX4" fmla="*/ 962218 w 1924435"/>
              <a:gd name="connsiteY4" fmla="*/ 0 h 1924435"/>
              <a:gd name="connsiteX5" fmla="*/ 1924435 w 1924435"/>
              <a:gd name="connsiteY5" fmla="*/ 962218 h 1924435"/>
              <a:gd name="connsiteX6" fmla="*/ 1924435 w 1924435"/>
              <a:gd name="connsiteY6" fmla="*/ 1924435 h 19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435" h="1924435">
                <a:moveTo>
                  <a:pt x="1924435" y="1924435"/>
                </a:moveTo>
                <a:lnTo>
                  <a:pt x="0" y="1924435"/>
                </a:lnTo>
                <a:lnTo>
                  <a:pt x="0" y="962218"/>
                </a:lnTo>
                <a:cubicBezTo>
                  <a:pt x="0" y="430944"/>
                  <a:pt x="430944" y="0"/>
                  <a:pt x="962218" y="0"/>
                </a:cubicBezTo>
                <a:lnTo>
                  <a:pt x="962218" y="0"/>
                </a:lnTo>
                <a:cubicBezTo>
                  <a:pt x="1493491" y="0"/>
                  <a:pt x="1924435" y="430944"/>
                  <a:pt x="1924435" y="962218"/>
                </a:cubicBezTo>
                <a:lnTo>
                  <a:pt x="1924435" y="1924435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7"/>
            </p:custDataLst>
          </p:nvPr>
        </p:nvSpPr>
        <p:spPr>
          <a:xfrm>
            <a:off x="0" y="5696299"/>
            <a:ext cx="1161701" cy="1161701"/>
          </a:xfrm>
          <a:custGeom>
            <a:avLst/>
            <a:gdLst>
              <a:gd name="connsiteX0" fmla="*/ 1161702 w 1161701"/>
              <a:gd name="connsiteY0" fmla="*/ 1161702 h 1161701"/>
              <a:gd name="connsiteX1" fmla="*/ 0 w 1161701"/>
              <a:gd name="connsiteY1" fmla="*/ 1161702 h 1161701"/>
              <a:gd name="connsiteX2" fmla="*/ 0 w 1161701"/>
              <a:gd name="connsiteY2" fmla="*/ 0 h 1161701"/>
              <a:gd name="connsiteX3" fmla="*/ 0 w 1161701"/>
              <a:gd name="connsiteY3" fmla="*/ 0 h 1161701"/>
              <a:gd name="connsiteX4" fmla="*/ 1161702 w 1161701"/>
              <a:gd name="connsiteY4" fmla="*/ 1161702 h 1161701"/>
              <a:gd name="connsiteX5" fmla="*/ 1161702 w 1161701"/>
              <a:gd name="connsiteY5" fmla="*/ 1161702 h 116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1701" h="1161701">
                <a:moveTo>
                  <a:pt x="1161702" y="1161702"/>
                </a:moveTo>
                <a:lnTo>
                  <a:pt x="0" y="1161702"/>
                </a:lnTo>
                <a:lnTo>
                  <a:pt x="0" y="0"/>
                </a:lnTo>
                <a:lnTo>
                  <a:pt x="0" y="0"/>
                </a:lnTo>
                <a:cubicBezTo>
                  <a:pt x="641576" y="0"/>
                  <a:pt x="1161702" y="520126"/>
                  <a:pt x="1161702" y="1161702"/>
                </a:cubicBezTo>
                <a:lnTo>
                  <a:pt x="1161702" y="1161702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6" name="任意多边形: 形状 15"/>
          <p:cNvSpPr/>
          <p:nvPr userDrawn="1">
            <p:custDataLst>
              <p:tags r:id="rId8"/>
            </p:custDataLst>
          </p:nvPr>
        </p:nvSpPr>
        <p:spPr>
          <a:xfrm>
            <a:off x="762000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9"/>
            </p:custDataLst>
          </p:nvPr>
        </p:nvSpPr>
        <p:spPr>
          <a:xfrm>
            <a:off x="900430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9" name="任意多边形: 形状 18"/>
          <p:cNvSpPr/>
          <p:nvPr userDrawn="1">
            <p:custDataLst>
              <p:tags r:id="rId10"/>
            </p:custDataLst>
          </p:nvPr>
        </p:nvSpPr>
        <p:spPr>
          <a:xfrm>
            <a:off x="103822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1" name="任意多边形: 形状 20"/>
          <p:cNvSpPr/>
          <p:nvPr userDrawn="1">
            <p:custDataLst>
              <p:tags r:id="rId11"/>
            </p:custDataLst>
          </p:nvPr>
        </p:nvSpPr>
        <p:spPr>
          <a:xfrm>
            <a:off x="117665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2" name="任意多边形: 形状 21"/>
          <p:cNvSpPr/>
          <p:nvPr userDrawn="1">
            <p:custDataLst>
              <p:tags r:id="rId12"/>
            </p:custDataLst>
          </p:nvPr>
        </p:nvSpPr>
        <p:spPr>
          <a:xfrm>
            <a:off x="131508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3" name="任意多边形: 形状 22"/>
          <p:cNvSpPr/>
          <p:nvPr userDrawn="1">
            <p:custDataLst>
              <p:tags r:id="rId13"/>
            </p:custDataLst>
          </p:nvPr>
        </p:nvSpPr>
        <p:spPr>
          <a:xfrm>
            <a:off x="1453515" y="41783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5" name="任意多边形: 形状 24"/>
          <p:cNvSpPr/>
          <p:nvPr userDrawn="1">
            <p:custDataLst>
              <p:tags r:id="rId14"/>
            </p:custDataLst>
          </p:nvPr>
        </p:nvSpPr>
        <p:spPr>
          <a:xfrm>
            <a:off x="762000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6" name="任意多边形: 形状 25"/>
          <p:cNvSpPr/>
          <p:nvPr userDrawn="1">
            <p:custDataLst>
              <p:tags r:id="rId15"/>
            </p:custDataLst>
          </p:nvPr>
        </p:nvSpPr>
        <p:spPr>
          <a:xfrm>
            <a:off x="900430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7" name="任意多边形: 形状 26"/>
          <p:cNvSpPr/>
          <p:nvPr userDrawn="1">
            <p:custDataLst>
              <p:tags r:id="rId16"/>
            </p:custDataLst>
          </p:nvPr>
        </p:nvSpPr>
        <p:spPr>
          <a:xfrm>
            <a:off x="103822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8" name="任意多边形: 形状 27"/>
          <p:cNvSpPr/>
          <p:nvPr userDrawn="1">
            <p:custDataLst>
              <p:tags r:id="rId17"/>
            </p:custDataLst>
          </p:nvPr>
        </p:nvSpPr>
        <p:spPr>
          <a:xfrm>
            <a:off x="117665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9" name="任意多边形: 形状 28"/>
          <p:cNvSpPr/>
          <p:nvPr userDrawn="1">
            <p:custDataLst>
              <p:tags r:id="rId18"/>
            </p:custDataLst>
          </p:nvPr>
        </p:nvSpPr>
        <p:spPr>
          <a:xfrm>
            <a:off x="131508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0" name="任意多边形: 形状 29"/>
          <p:cNvSpPr/>
          <p:nvPr userDrawn="1">
            <p:custDataLst>
              <p:tags r:id="rId19"/>
            </p:custDataLst>
          </p:nvPr>
        </p:nvSpPr>
        <p:spPr>
          <a:xfrm>
            <a:off x="1453515" y="4445000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1" name="任意多边形: 形状 30"/>
          <p:cNvSpPr/>
          <p:nvPr userDrawn="1">
            <p:custDataLst>
              <p:tags r:id="rId20"/>
            </p:custDataLst>
          </p:nvPr>
        </p:nvSpPr>
        <p:spPr>
          <a:xfrm>
            <a:off x="762000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2" name="任意多边形: 形状 31"/>
          <p:cNvSpPr/>
          <p:nvPr userDrawn="1">
            <p:custDataLst>
              <p:tags r:id="rId21"/>
            </p:custDataLst>
          </p:nvPr>
        </p:nvSpPr>
        <p:spPr>
          <a:xfrm>
            <a:off x="900430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22"/>
            </p:custDataLst>
          </p:nvPr>
        </p:nvSpPr>
        <p:spPr>
          <a:xfrm>
            <a:off x="103822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4" name="任意多边形: 形状 33"/>
          <p:cNvSpPr/>
          <p:nvPr userDrawn="1">
            <p:custDataLst>
              <p:tags r:id="rId23"/>
            </p:custDataLst>
          </p:nvPr>
        </p:nvSpPr>
        <p:spPr>
          <a:xfrm>
            <a:off x="117665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5" name="任意多边形: 形状 34"/>
          <p:cNvSpPr/>
          <p:nvPr userDrawn="1">
            <p:custDataLst>
              <p:tags r:id="rId24"/>
            </p:custDataLst>
          </p:nvPr>
        </p:nvSpPr>
        <p:spPr>
          <a:xfrm>
            <a:off x="131508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6" name="任意多边形: 形状 35"/>
          <p:cNvSpPr/>
          <p:nvPr userDrawn="1">
            <p:custDataLst>
              <p:tags r:id="rId25"/>
            </p:custDataLst>
          </p:nvPr>
        </p:nvSpPr>
        <p:spPr>
          <a:xfrm>
            <a:off x="1453515" y="47110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7" name="任意多边形: 形状 36"/>
          <p:cNvSpPr/>
          <p:nvPr userDrawn="1">
            <p:custDataLst>
              <p:tags r:id="rId26"/>
            </p:custDataLst>
          </p:nvPr>
        </p:nvSpPr>
        <p:spPr>
          <a:xfrm>
            <a:off x="762000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8" name="任意多边形: 形状 37"/>
          <p:cNvSpPr/>
          <p:nvPr userDrawn="1">
            <p:custDataLst>
              <p:tags r:id="rId27"/>
            </p:custDataLst>
          </p:nvPr>
        </p:nvSpPr>
        <p:spPr>
          <a:xfrm>
            <a:off x="900430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9" name="任意多边形: 形状 38"/>
          <p:cNvSpPr/>
          <p:nvPr userDrawn="1">
            <p:custDataLst>
              <p:tags r:id="rId28"/>
            </p:custDataLst>
          </p:nvPr>
        </p:nvSpPr>
        <p:spPr>
          <a:xfrm>
            <a:off x="103822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0" name="任意多边形: 形状 39"/>
          <p:cNvSpPr/>
          <p:nvPr userDrawn="1">
            <p:custDataLst>
              <p:tags r:id="rId29"/>
            </p:custDataLst>
          </p:nvPr>
        </p:nvSpPr>
        <p:spPr>
          <a:xfrm>
            <a:off x="117665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1" name="任意多边形: 形状 40"/>
          <p:cNvSpPr/>
          <p:nvPr userDrawn="1">
            <p:custDataLst>
              <p:tags r:id="rId30"/>
            </p:custDataLst>
          </p:nvPr>
        </p:nvSpPr>
        <p:spPr>
          <a:xfrm>
            <a:off x="131508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2" name="任意多边形: 形状 41"/>
          <p:cNvSpPr/>
          <p:nvPr userDrawn="1">
            <p:custDataLst>
              <p:tags r:id="rId31"/>
            </p:custDataLst>
          </p:nvPr>
        </p:nvSpPr>
        <p:spPr>
          <a:xfrm>
            <a:off x="1453515" y="4977765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cxnSp>
        <p:nvCxnSpPr>
          <p:cNvPr id="43" name="直接连接符 42"/>
          <p:cNvCxnSpPr/>
          <p:nvPr userDrawn="1">
            <p:custDataLst>
              <p:tags r:id="rId32"/>
            </p:custDataLst>
          </p:nvPr>
        </p:nvCxnSpPr>
        <p:spPr>
          <a:xfrm>
            <a:off x="2184400" y="8382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任意多边形: 形状 43"/>
          <p:cNvSpPr/>
          <p:nvPr userDrawn="1">
            <p:custDataLst>
              <p:tags r:id="rId33"/>
            </p:custDataLst>
          </p:nvPr>
        </p:nvSpPr>
        <p:spPr>
          <a:xfrm>
            <a:off x="9381500" y="6334625"/>
            <a:ext cx="1046117" cy="523058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45" name="任意多边形: 形状 12"/>
          <p:cNvSpPr/>
          <p:nvPr userDrawn="1">
            <p:custDataLst>
              <p:tags r:id="rId34"/>
            </p:custDataLst>
          </p:nvPr>
        </p:nvSpPr>
        <p:spPr>
          <a:xfrm flipH="1">
            <a:off x="11188065" y="1419860"/>
            <a:ext cx="1003935" cy="2008505"/>
          </a:xfrm>
          <a:custGeom>
            <a:avLst/>
            <a:gdLst>
              <a:gd name="connsiteX0" fmla="*/ 1130019 w 1130018"/>
              <a:gd name="connsiteY0" fmla="*/ 1130019 h 2260037"/>
              <a:gd name="connsiteX1" fmla="*/ 0 w 1130018"/>
              <a:gd name="connsiteY1" fmla="*/ 0 h 2260037"/>
              <a:gd name="connsiteX2" fmla="*/ 0 w 1130018"/>
              <a:gd name="connsiteY2" fmla="*/ 2260038 h 2260037"/>
              <a:gd name="connsiteX3" fmla="*/ 1130019 w 1130018"/>
              <a:gd name="connsiteY3" fmla="*/ 1130019 h 226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0018" h="2260037">
                <a:moveTo>
                  <a:pt x="1130019" y="1130019"/>
                </a:moveTo>
                <a:cubicBezTo>
                  <a:pt x="1130019" y="506044"/>
                  <a:pt x="623974" y="0"/>
                  <a:pt x="0" y="0"/>
                </a:cubicBezTo>
                <a:lnTo>
                  <a:pt x="0" y="2260038"/>
                </a:lnTo>
                <a:cubicBezTo>
                  <a:pt x="623974" y="2260038"/>
                  <a:pt x="1130019" y="1754287"/>
                  <a:pt x="1130019" y="1130019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35"/>
            </p:custDataLst>
          </p:nvPr>
        </p:nvSpPr>
        <p:spPr>
          <a:xfrm>
            <a:off x="838200" y="1656000"/>
            <a:ext cx="10515600" cy="18000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单击添加文档标题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6"/>
            </p:custDataLst>
          </p:nvPr>
        </p:nvSpPr>
        <p:spPr>
          <a:xfrm>
            <a:off x="838200" y="3705186"/>
            <a:ext cx="10515600" cy="86681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7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8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9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7" hasCustomPrompt="1"/>
            <p:custDataLst>
              <p:tags r:id="rId40"/>
            </p:custDataLst>
          </p:nvPr>
        </p:nvSpPr>
        <p:spPr>
          <a:xfrm>
            <a:off x="4781641" y="4586170"/>
            <a:ext cx="2743200" cy="5040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署名占位符</a:t>
            </a:r>
            <a:endParaRPr lang="zh-CN" altLang="en-US" dirty="0"/>
          </a:p>
        </p:txBody>
      </p:sp>
      <p:sp>
        <p:nvSpPr>
          <p:cNvPr id="74" name="文本占位符 9"/>
          <p:cNvSpPr>
            <a:spLocks noGrp="1"/>
          </p:cNvSpPr>
          <p:nvPr>
            <p:ph type="body" sz="quarter" idx="18" hasCustomPrompt="1"/>
            <p:custDataLst>
              <p:tags r:id="rId41"/>
            </p:custDataLst>
          </p:nvPr>
        </p:nvSpPr>
        <p:spPr>
          <a:xfrm>
            <a:off x="486770" y="330199"/>
            <a:ext cx="1546568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 b="1"/>
            </a:lvl1pPr>
          </a:lstStyle>
          <a:p>
            <a:pPr lvl="0"/>
            <a:r>
              <a:rPr lang="zh-CN" altLang="en-US" dirty="0"/>
              <a:t>公司名占位符</a:t>
            </a:r>
            <a:endParaRPr lang="zh-CN" altLang="en-US" dirty="0"/>
          </a:p>
        </p:txBody>
      </p:sp>
      <p:sp>
        <p:nvSpPr>
          <p:cNvPr id="75" name="文本占位符 13"/>
          <p:cNvSpPr>
            <a:spLocks noGrp="1"/>
          </p:cNvSpPr>
          <p:nvPr>
            <p:ph type="body" sz="quarter" idx="14" hasCustomPrompt="1"/>
            <p:custDataLst>
              <p:tags r:id="rId42"/>
            </p:custDataLst>
          </p:nvPr>
        </p:nvSpPr>
        <p:spPr>
          <a:xfrm>
            <a:off x="8825231" y="326198"/>
            <a:ext cx="2880000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r">
              <a:lnSpc>
                <a:spcPct val="100000"/>
              </a:lnSpc>
              <a:buNone/>
              <a:defRPr sz="1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日期时间占位符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圆角矩形 18">
            <a:hlinkClick r:id="rId2" action="ppaction://hlinksldjump"/>
          </p:cNvPr>
          <p:cNvSpPr/>
          <p:nvPr userDrawn="1"/>
        </p:nvSpPr>
        <p:spPr>
          <a:xfrm>
            <a:off x="573906" y="608647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8" name="圆角矩形 17">
            <a:hlinkClick r:id="rId3" action="ppaction://hlinksldjump"/>
          </p:cNvPr>
          <p:cNvSpPr/>
          <p:nvPr userDrawn="1"/>
        </p:nvSpPr>
        <p:spPr>
          <a:xfrm>
            <a:off x="116064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圆角矩形 19">
            <a:hlinkClick r:id="rId4" action="ppaction://hlinksldjump"/>
          </p:cNvPr>
          <p:cNvSpPr/>
          <p:nvPr userDrawn="1"/>
        </p:nvSpPr>
        <p:spPr>
          <a:xfrm>
            <a:off x="174738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1" name="圆角矩形 20">
            <a:hlinkClick r:id="rId5" action="ppaction://hlinksldjump"/>
          </p:cNvPr>
          <p:cNvSpPr/>
          <p:nvPr userDrawn="1"/>
        </p:nvSpPr>
        <p:spPr>
          <a:xfrm>
            <a:off x="233412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04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" name="圆角矩形 21">
            <a:hlinkClick r:id="rId6" action="ppaction://hlinksldjump"/>
          </p:cNvPr>
          <p:cNvSpPr/>
          <p:nvPr userDrawn="1"/>
        </p:nvSpPr>
        <p:spPr>
          <a:xfrm>
            <a:off x="2921000" y="6088380"/>
            <a:ext cx="478790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05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圆角矩形 22">
            <a:hlinkClick r:id="rId7" action="ppaction://hlinksldjump"/>
          </p:cNvPr>
          <p:cNvSpPr/>
          <p:nvPr userDrawn="1"/>
        </p:nvSpPr>
        <p:spPr>
          <a:xfrm>
            <a:off x="3507606" y="608901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06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5" name="圆角矩形 24">
            <a:hlinkClick r:id="rId8" action="ppaction://hlinksldjump"/>
          </p:cNvPr>
          <p:cNvSpPr/>
          <p:nvPr userDrawn="1"/>
        </p:nvSpPr>
        <p:spPr>
          <a:xfrm>
            <a:off x="4112126" y="608711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07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6" name="圆角矩形 25">
            <a:hlinkClick r:id="rId9" action="ppaction://hlinksldjump"/>
          </p:cNvPr>
          <p:cNvSpPr/>
          <p:nvPr userDrawn="1"/>
        </p:nvSpPr>
        <p:spPr>
          <a:xfrm>
            <a:off x="469886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08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7" name="圆角矩形 26">
            <a:hlinkClick r:id="rId10" action="ppaction://hlinksldjump"/>
          </p:cNvPr>
          <p:cNvSpPr/>
          <p:nvPr userDrawn="1"/>
        </p:nvSpPr>
        <p:spPr>
          <a:xfrm>
            <a:off x="5285606" y="608774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09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8" name="圆角矩形 27">
            <a:hlinkClick r:id="rId11" action="ppaction://hlinksldjump"/>
          </p:cNvPr>
          <p:cNvSpPr/>
          <p:nvPr userDrawn="1"/>
        </p:nvSpPr>
        <p:spPr>
          <a:xfrm>
            <a:off x="5872346" y="608838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10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9" name="圆角矩形 28">
            <a:hlinkClick r:id="rId12" action="ppaction://hlinksldjump"/>
          </p:cNvPr>
          <p:cNvSpPr/>
          <p:nvPr userDrawn="1"/>
        </p:nvSpPr>
        <p:spPr>
          <a:xfrm>
            <a:off x="6459086" y="608901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0" name="圆角矩形 29">
            <a:hlinkClick r:id="rId13" action="ppaction://hlinksldjump"/>
          </p:cNvPr>
          <p:cNvSpPr/>
          <p:nvPr userDrawn="1"/>
        </p:nvSpPr>
        <p:spPr>
          <a:xfrm>
            <a:off x="7045826" y="608965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圆角矩形 3">
            <a:hlinkClick r:id="rId14" action="ppaction://hlinksldjump"/>
          </p:cNvPr>
          <p:cNvSpPr/>
          <p:nvPr userDrawn="1"/>
        </p:nvSpPr>
        <p:spPr>
          <a:xfrm>
            <a:off x="7632566" y="608457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13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圆角矩形 4">
            <a:hlinkClick r:id="rId15" action="ppaction://hlinksldjump"/>
          </p:cNvPr>
          <p:cNvSpPr/>
          <p:nvPr userDrawn="1"/>
        </p:nvSpPr>
        <p:spPr>
          <a:xfrm>
            <a:off x="8219306" y="608457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14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圆角矩形 5">
            <a:hlinkClick r:id="rId16" action="ppaction://hlinksldjump"/>
          </p:cNvPr>
          <p:cNvSpPr/>
          <p:nvPr userDrawn="1"/>
        </p:nvSpPr>
        <p:spPr>
          <a:xfrm>
            <a:off x="8806046" y="608520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15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7" name="圆角矩形 6">
            <a:hlinkClick r:id="rId17" action="ppaction://hlinksldjump"/>
          </p:cNvPr>
          <p:cNvSpPr/>
          <p:nvPr userDrawn="1"/>
        </p:nvSpPr>
        <p:spPr>
          <a:xfrm>
            <a:off x="9392786" y="608584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16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圆角矩形 7">
            <a:hlinkClick r:id="rId18" action="ppaction://hlinksldjump"/>
          </p:cNvPr>
          <p:cNvSpPr/>
          <p:nvPr userDrawn="1"/>
        </p:nvSpPr>
        <p:spPr>
          <a:xfrm>
            <a:off x="9979526" y="608647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17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9" name="圆角矩形 8">
            <a:hlinkClick r:id="rId19" action="ppaction://hlinksldjump"/>
          </p:cNvPr>
          <p:cNvSpPr/>
          <p:nvPr userDrawn="1"/>
        </p:nvSpPr>
        <p:spPr>
          <a:xfrm>
            <a:off x="573906" y="644715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18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0" name="圆角矩形 9">
            <a:hlinkClick r:id="rId20" action="ppaction://hlinksldjump"/>
          </p:cNvPr>
          <p:cNvSpPr/>
          <p:nvPr userDrawn="1"/>
        </p:nvSpPr>
        <p:spPr>
          <a:xfrm>
            <a:off x="1160646" y="644779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19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圆角矩形 10">
            <a:hlinkClick r:id="rId21" action="ppaction://hlinksldjump"/>
          </p:cNvPr>
          <p:cNvSpPr/>
          <p:nvPr userDrawn="1"/>
        </p:nvSpPr>
        <p:spPr>
          <a:xfrm>
            <a:off x="1747386" y="6447792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20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2" name="圆角矩形 11">
            <a:hlinkClick r:id="rId22" action="ppaction://hlinksldjump"/>
          </p:cNvPr>
          <p:cNvSpPr/>
          <p:nvPr userDrawn="1"/>
        </p:nvSpPr>
        <p:spPr>
          <a:xfrm>
            <a:off x="2334126" y="6448427"/>
            <a:ext cx="487045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21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圆角矩形 12">
            <a:hlinkClick r:id="rId23" action="ppaction://hlinksldjump"/>
          </p:cNvPr>
          <p:cNvSpPr/>
          <p:nvPr userDrawn="1"/>
        </p:nvSpPr>
        <p:spPr>
          <a:xfrm>
            <a:off x="2921000" y="6449060"/>
            <a:ext cx="478790" cy="230505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rtlCol="0" anchor="ctr"/>
          <a:p>
            <a:pPr algn="ctr">
              <a:lnSpc>
                <a:spcPct val="100000"/>
              </a:lnSpc>
            </a:pPr>
            <a:r>
              <a:rPr lang="en-US" altLang="zh-CN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22</a:t>
            </a:r>
            <a:endParaRPr lang="en-US" altLang="zh-CN" sz="15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任意多边形: 形状 84"/>
          <p:cNvSpPr/>
          <p:nvPr userDrawn="1">
            <p:custDataLst>
              <p:tags r:id="rId2"/>
            </p:custDataLst>
          </p:nvPr>
        </p:nvSpPr>
        <p:spPr>
          <a:xfrm>
            <a:off x="0" y="815926"/>
            <a:ext cx="3010487" cy="5732586"/>
          </a:xfrm>
          <a:custGeom>
            <a:avLst/>
            <a:gdLst>
              <a:gd name="connsiteX0" fmla="*/ 144194 w 3010487"/>
              <a:gd name="connsiteY0" fmla="*/ 0 h 5732586"/>
              <a:gd name="connsiteX1" fmla="*/ 3010487 w 3010487"/>
              <a:gd name="connsiteY1" fmla="*/ 2866293 h 5732586"/>
              <a:gd name="connsiteX2" fmla="*/ 144194 w 3010487"/>
              <a:gd name="connsiteY2" fmla="*/ 5732586 h 5732586"/>
              <a:gd name="connsiteX3" fmla="*/ 0 w 3010487"/>
              <a:gd name="connsiteY3" fmla="*/ 5728940 h 5732586"/>
              <a:gd name="connsiteX4" fmla="*/ 0 w 3010487"/>
              <a:gd name="connsiteY4" fmla="*/ 3646 h 573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10487" h="5732586">
                <a:moveTo>
                  <a:pt x="144194" y="0"/>
                </a:moveTo>
                <a:cubicBezTo>
                  <a:pt x="1727204" y="0"/>
                  <a:pt x="3010487" y="1283283"/>
                  <a:pt x="3010487" y="2866293"/>
                </a:cubicBezTo>
                <a:cubicBezTo>
                  <a:pt x="3010487" y="4449303"/>
                  <a:pt x="1727204" y="5732586"/>
                  <a:pt x="144194" y="5732586"/>
                </a:cubicBezTo>
                <a:lnTo>
                  <a:pt x="0" y="5728940"/>
                </a:lnTo>
                <a:lnTo>
                  <a:pt x="0" y="3646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9" name="任意多边形: 形状 108"/>
          <p:cNvSpPr/>
          <p:nvPr userDrawn="1">
            <p:custDataLst>
              <p:tags r:id="rId3"/>
            </p:custDataLst>
          </p:nvPr>
        </p:nvSpPr>
        <p:spPr>
          <a:xfrm>
            <a:off x="101981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0" name="任意多边形: 形状 109"/>
          <p:cNvSpPr/>
          <p:nvPr userDrawn="1">
            <p:custDataLst>
              <p:tags r:id="rId4"/>
            </p:custDataLst>
          </p:nvPr>
        </p:nvSpPr>
        <p:spPr>
          <a:xfrm>
            <a:off x="123698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1" name="任意多边形: 形状 110"/>
          <p:cNvSpPr/>
          <p:nvPr userDrawn="1">
            <p:custDataLst>
              <p:tags r:id="rId5"/>
            </p:custDataLst>
          </p:nvPr>
        </p:nvSpPr>
        <p:spPr>
          <a:xfrm>
            <a:off x="145478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2" name="任意多边形: 形状 111"/>
          <p:cNvSpPr/>
          <p:nvPr userDrawn="1">
            <p:custDataLst>
              <p:tags r:id="rId6"/>
            </p:custDataLst>
          </p:nvPr>
        </p:nvSpPr>
        <p:spPr>
          <a:xfrm>
            <a:off x="167259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3" name="任意多边形: 形状 112"/>
          <p:cNvSpPr/>
          <p:nvPr userDrawn="1">
            <p:custDataLst>
              <p:tags r:id="rId7"/>
            </p:custDataLst>
          </p:nvPr>
        </p:nvSpPr>
        <p:spPr>
          <a:xfrm>
            <a:off x="188976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4" name="任意多边形: 形状 113"/>
          <p:cNvSpPr/>
          <p:nvPr userDrawn="1">
            <p:custDataLst>
              <p:tags r:id="rId8"/>
            </p:custDataLst>
          </p:nvPr>
        </p:nvSpPr>
        <p:spPr>
          <a:xfrm>
            <a:off x="210756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3" name="任意多边形: 形状 102"/>
          <p:cNvSpPr/>
          <p:nvPr userDrawn="1">
            <p:custDataLst>
              <p:tags r:id="rId9"/>
            </p:custDataLst>
          </p:nvPr>
        </p:nvSpPr>
        <p:spPr>
          <a:xfrm>
            <a:off x="101981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4" name="任意多边形: 形状 103"/>
          <p:cNvSpPr/>
          <p:nvPr userDrawn="1">
            <p:custDataLst>
              <p:tags r:id="rId10"/>
            </p:custDataLst>
          </p:nvPr>
        </p:nvSpPr>
        <p:spPr>
          <a:xfrm>
            <a:off x="123698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5" name="任意多边形: 形状 104"/>
          <p:cNvSpPr/>
          <p:nvPr userDrawn="1">
            <p:custDataLst>
              <p:tags r:id="rId11"/>
            </p:custDataLst>
          </p:nvPr>
        </p:nvSpPr>
        <p:spPr>
          <a:xfrm>
            <a:off x="145478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6" name="任意多边形: 形状 105"/>
          <p:cNvSpPr/>
          <p:nvPr userDrawn="1">
            <p:custDataLst>
              <p:tags r:id="rId12"/>
            </p:custDataLst>
          </p:nvPr>
        </p:nvSpPr>
        <p:spPr>
          <a:xfrm>
            <a:off x="167259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7" name="任意多边形: 形状 106"/>
          <p:cNvSpPr/>
          <p:nvPr userDrawn="1">
            <p:custDataLst>
              <p:tags r:id="rId13"/>
            </p:custDataLst>
          </p:nvPr>
        </p:nvSpPr>
        <p:spPr>
          <a:xfrm>
            <a:off x="188976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8" name="任意多边形: 形状 107"/>
          <p:cNvSpPr/>
          <p:nvPr userDrawn="1">
            <p:custDataLst>
              <p:tags r:id="rId14"/>
            </p:custDataLst>
          </p:nvPr>
        </p:nvSpPr>
        <p:spPr>
          <a:xfrm>
            <a:off x="210756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7" name="任意多边形: 形状 96"/>
          <p:cNvSpPr/>
          <p:nvPr userDrawn="1">
            <p:custDataLst>
              <p:tags r:id="rId15"/>
            </p:custDataLst>
          </p:nvPr>
        </p:nvSpPr>
        <p:spPr>
          <a:xfrm>
            <a:off x="101981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8" name="任意多边形: 形状 97"/>
          <p:cNvSpPr/>
          <p:nvPr userDrawn="1">
            <p:custDataLst>
              <p:tags r:id="rId16"/>
            </p:custDataLst>
          </p:nvPr>
        </p:nvSpPr>
        <p:spPr>
          <a:xfrm>
            <a:off x="123698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9" name="任意多边形: 形状 98"/>
          <p:cNvSpPr/>
          <p:nvPr userDrawn="1">
            <p:custDataLst>
              <p:tags r:id="rId17"/>
            </p:custDataLst>
          </p:nvPr>
        </p:nvSpPr>
        <p:spPr>
          <a:xfrm>
            <a:off x="145478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0" name="任意多边形: 形状 99"/>
          <p:cNvSpPr/>
          <p:nvPr userDrawn="1">
            <p:custDataLst>
              <p:tags r:id="rId18"/>
            </p:custDataLst>
          </p:nvPr>
        </p:nvSpPr>
        <p:spPr>
          <a:xfrm>
            <a:off x="167259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1" name="任意多边形: 形状 100"/>
          <p:cNvSpPr/>
          <p:nvPr userDrawn="1">
            <p:custDataLst>
              <p:tags r:id="rId19"/>
            </p:custDataLst>
          </p:nvPr>
        </p:nvSpPr>
        <p:spPr>
          <a:xfrm>
            <a:off x="188976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02" name="任意多边形: 形状 101"/>
          <p:cNvSpPr/>
          <p:nvPr userDrawn="1">
            <p:custDataLst>
              <p:tags r:id="rId20"/>
            </p:custDataLst>
          </p:nvPr>
        </p:nvSpPr>
        <p:spPr>
          <a:xfrm>
            <a:off x="210756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1" name="任意多边形: 形状 90"/>
          <p:cNvSpPr/>
          <p:nvPr userDrawn="1">
            <p:custDataLst>
              <p:tags r:id="rId21"/>
            </p:custDataLst>
          </p:nvPr>
        </p:nvSpPr>
        <p:spPr>
          <a:xfrm>
            <a:off x="101981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2" name="任意多边形: 形状 91"/>
          <p:cNvSpPr/>
          <p:nvPr userDrawn="1">
            <p:custDataLst>
              <p:tags r:id="rId22"/>
            </p:custDataLst>
          </p:nvPr>
        </p:nvSpPr>
        <p:spPr>
          <a:xfrm>
            <a:off x="123698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3" name="任意多边形: 形状 92"/>
          <p:cNvSpPr/>
          <p:nvPr userDrawn="1">
            <p:custDataLst>
              <p:tags r:id="rId23"/>
            </p:custDataLst>
          </p:nvPr>
        </p:nvSpPr>
        <p:spPr>
          <a:xfrm>
            <a:off x="145478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4" name="任意多边形: 形状 93"/>
          <p:cNvSpPr/>
          <p:nvPr userDrawn="1">
            <p:custDataLst>
              <p:tags r:id="rId24"/>
            </p:custDataLst>
          </p:nvPr>
        </p:nvSpPr>
        <p:spPr>
          <a:xfrm>
            <a:off x="167259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5" name="任意多边形: 形状 94"/>
          <p:cNvSpPr/>
          <p:nvPr userDrawn="1">
            <p:custDataLst>
              <p:tags r:id="rId25"/>
            </p:custDataLst>
          </p:nvPr>
        </p:nvSpPr>
        <p:spPr>
          <a:xfrm>
            <a:off x="188976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96" name="任意多边形: 形状 95"/>
          <p:cNvSpPr/>
          <p:nvPr userDrawn="1">
            <p:custDataLst>
              <p:tags r:id="rId26"/>
            </p:custDataLst>
          </p:nvPr>
        </p:nvSpPr>
        <p:spPr>
          <a:xfrm>
            <a:off x="210756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16" name="任意多边形: 形状 115"/>
          <p:cNvSpPr/>
          <p:nvPr>
            <p:custDataLst>
              <p:tags r:id="rId27"/>
            </p:custDataLst>
          </p:nvPr>
        </p:nvSpPr>
        <p:spPr>
          <a:xfrm>
            <a:off x="10883032" y="5494407"/>
            <a:ext cx="1308968" cy="1363593"/>
          </a:xfrm>
          <a:custGeom>
            <a:avLst/>
            <a:gdLst>
              <a:gd name="connsiteX0" fmla="*/ 672905 w 1308968"/>
              <a:gd name="connsiteY0" fmla="*/ 0 h 1363593"/>
              <a:gd name="connsiteX1" fmla="*/ 1292915 w 1308968"/>
              <a:gd name="connsiteY1" fmla="*/ 416454 h 1363593"/>
              <a:gd name="connsiteX2" fmla="*/ 1308968 w 1308968"/>
              <a:gd name="connsiteY2" fmla="*/ 468831 h 1363593"/>
              <a:gd name="connsiteX3" fmla="*/ 1308968 w 1308968"/>
              <a:gd name="connsiteY3" fmla="*/ 1363593 h 1363593"/>
              <a:gd name="connsiteX4" fmla="*/ 0 w 1308968"/>
              <a:gd name="connsiteY4" fmla="*/ 1363593 h 1363593"/>
              <a:gd name="connsiteX5" fmla="*/ 0 w 1308968"/>
              <a:gd name="connsiteY5" fmla="*/ 681797 h 1363593"/>
              <a:gd name="connsiteX6" fmla="*/ 672905 w 1308968"/>
              <a:gd name="connsiteY6" fmla="*/ 0 h 136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08968" h="1363593">
                <a:moveTo>
                  <a:pt x="672905" y="0"/>
                </a:moveTo>
                <a:cubicBezTo>
                  <a:pt x="951555" y="0"/>
                  <a:pt x="1190739" y="171761"/>
                  <a:pt x="1292915" y="416454"/>
                </a:cubicBezTo>
                <a:lnTo>
                  <a:pt x="1308968" y="468831"/>
                </a:lnTo>
                <a:lnTo>
                  <a:pt x="1308968" y="1363593"/>
                </a:lnTo>
                <a:lnTo>
                  <a:pt x="0" y="1363593"/>
                </a:lnTo>
                <a:lnTo>
                  <a:pt x="0" y="681797"/>
                </a:lnTo>
                <a:cubicBezTo>
                  <a:pt x="0" y="305353"/>
                  <a:pt x="301371" y="0"/>
                  <a:pt x="672905" y="0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zh-CN" altLang="en-US"/>
          </a:p>
        </p:txBody>
      </p:sp>
      <p:sp>
        <p:nvSpPr>
          <p:cNvPr id="117" name="任意多边形: 形状 116"/>
          <p:cNvSpPr/>
          <p:nvPr>
            <p:custDataLst>
              <p:tags r:id="rId28"/>
            </p:custDataLst>
          </p:nvPr>
        </p:nvSpPr>
        <p:spPr>
          <a:xfrm>
            <a:off x="10503205" y="6426987"/>
            <a:ext cx="862759" cy="431379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cxnSp>
        <p:nvCxnSpPr>
          <p:cNvPr id="124" name="直接连接符 123"/>
          <p:cNvCxnSpPr/>
          <p:nvPr>
            <p:custDataLst>
              <p:tags r:id="rId29"/>
            </p:custDataLst>
          </p:nvPr>
        </p:nvCxnSpPr>
        <p:spPr>
          <a:xfrm>
            <a:off x="4670473" y="5491317"/>
            <a:ext cx="6189785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0"/>
            </p:custDataLst>
          </p:nvPr>
        </p:nvSpPr>
        <p:spPr>
          <a:xfrm>
            <a:off x="73040" y="2266101"/>
            <a:ext cx="2034412" cy="2688797"/>
          </a:xfrm>
          <a:prstGeom prst="rect">
            <a:avLst/>
          </a:prstGeom>
        </p:spPr>
        <p:txBody>
          <a:bodyPr anchor="ctr">
            <a:noAutofit/>
          </a:bodyPr>
          <a:lstStyle>
            <a:lvl1pPr algn="r">
              <a:defRPr sz="7200">
                <a:solidFill>
                  <a:schemeClr val="bg1"/>
                </a:solidFill>
              </a:defRPr>
            </a:lvl1pPr>
          </a:lstStyle>
          <a:p>
            <a:r>
              <a:rPr lang="zh-CN" altLang="en-US" dirty="0"/>
              <a:t>标</a:t>
            </a:r>
            <a:br>
              <a:rPr lang="en-US" altLang="zh-CN" dirty="0"/>
            </a:br>
            <a:r>
              <a:rPr lang="zh-CN" altLang="en-US" dirty="0"/>
              <a:t>题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31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32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33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任意多边形: 形状 8"/>
          <p:cNvSpPr/>
          <p:nvPr userDrawn="1">
            <p:custDataLst>
              <p:tags r:id="rId2"/>
            </p:custDataLst>
          </p:nvPr>
        </p:nvSpPr>
        <p:spPr>
          <a:xfrm>
            <a:off x="9348036" y="816492"/>
            <a:ext cx="2843964" cy="5731457"/>
          </a:xfrm>
          <a:custGeom>
            <a:avLst/>
            <a:gdLst>
              <a:gd name="connsiteX0" fmla="*/ 2843964 w 2843964"/>
              <a:gd name="connsiteY0" fmla="*/ 0 h 5731457"/>
              <a:gd name="connsiteX1" fmla="*/ 2843964 w 2843964"/>
              <a:gd name="connsiteY1" fmla="*/ 5731457 h 5731457"/>
              <a:gd name="connsiteX2" fmla="*/ 2718794 w 2843964"/>
              <a:gd name="connsiteY2" fmla="*/ 5728292 h 5731457"/>
              <a:gd name="connsiteX3" fmla="*/ 0 w 2843964"/>
              <a:gd name="connsiteY3" fmla="*/ 2865728 h 5731457"/>
              <a:gd name="connsiteX4" fmla="*/ 2718794 w 2843964"/>
              <a:gd name="connsiteY4" fmla="*/ 3165 h 5731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43964" h="5731457">
                <a:moveTo>
                  <a:pt x="2843964" y="0"/>
                </a:moveTo>
                <a:lnTo>
                  <a:pt x="2843964" y="5731457"/>
                </a:lnTo>
                <a:lnTo>
                  <a:pt x="2718794" y="5728292"/>
                </a:lnTo>
                <a:cubicBezTo>
                  <a:pt x="1204331" y="5651523"/>
                  <a:pt x="0" y="4399269"/>
                  <a:pt x="0" y="2865728"/>
                </a:cubicBezTo>
                <a:cubicBezTo>
                  <a:pt x="0" y="1332187"/>
                  <a:pt x="1204331" y="79933"/>
                  <a:pt x="2718794" y="3165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3"/>
            </p:custDataLst>
          </p:nvPr>
        </p:nvSpPr>
        <p:spPr>
          <a:xfrm>
            <a:off x="1005522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4" name="任意多边形: 形状 33"/>
          <p:cNvSpPr/>
          <p:nvPr userDrawn="1">
            <p:custDataLst>
              <p:tags r:id="rId4"/>
            </p:custDataLst>
          </p:nvPr>
        </p:nvSpPr>
        <p:spPr>
          <a:xfrm>
            <a:off x="1027303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5" name="任意多边形: 形状 34"/>
          <p:cNvSpPr/>
          <p:nvPr userDrawn="1">
            <p:custDataLst>
              <p:tags r:id="rId5"/>
            </p:custDataLst>
          </p:nvPr>
        </p:nvSpPr>
        <p:spPr>
          <a:xfrm>
            <a:off x="1049020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6" name="任意多边形: 形状 35"/>
          <p:cNvSpPr/>
          <p:nvPr userDrawn="1">
            <p:custDataLst>
              <p:tags r:id="rId6"/>
            </p:custDataLst>
          </p:nvPr>
        </p:nvSpPr>
        <p:spPr>
          <a:xfrm>
            <a:off x="1070800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7" name="任意多边形: 形状 36"/>
          <p:cNvSpPr/>
          <p:nvPr userDrawn="1">
            <p:custDataLst>
              <p:tags r:id="rId7"/>
            </p:custDataLst>
          </p:nvPr>
        </p:nvSpPr>
        <p:spPr>
          <a:xfrm>
            <a:off x="10925175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8" name="任意多边形: 形状 37"/>
          <p:cNvSpPr/>
          <p:nvPr userDrawn="1">
            <p:custDataLst>
              <p:tags r:id="rId8"/>
            </p:custDataLst>
          </p:nvPr>
        </p:nvSpPr>
        <p:spPr>
          <a:xfrm>
            <a:off x="11142980" y="522922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1"/>
                  <a:pt x="42830" y="55151"/>
                  <a:pt x="27575" y="55151"/>
                </a:cubicBezTo>
                <a:cubicBezTo>
                  <a:pt x="12027" y="55151"/>
                  <a:pt x="0" y="42537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7" name="任意多边形: 形状 26"/>
          <p:cNvSpPr/>
          <p:nvPr userDrawn="1">
            <p:custDataLst>
              <p:tags r:id="rId9"/>
            </p:custDataLst>
          </p:nvPr>
        </p:nvSpPr>
        <p:spPr>
          <a:xfrm>
            <a:off x="1005522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8" name="任意多边形: 形状 27"/>
          <p:cNvSpPr/>
          <p:nvPr userDrawn="1">
            <p:custDataLst>
              <p:tags r:id="rId10"/>
            </p:custDataLst>
          </p:nvPr>
        </p:nvSpPr>
        <p:spPr>
          <a:xfrm>
            <a:off x="1027303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9" name="任意多边形: 形状 28"/>
          <p:cNvSpPr/>
          <p:nvPr userDrawn="1">
            <p:custDataLst>
              <p:tags r:id="rId11"/>
            </p:custDataLst>
          </p:nvPr>
        </p:nvSpPr>
        <p:spPr>
          <a:xfrm>
            <a:off x="1049020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0" name="任意多边形: 形状 29"/>
          <p:cNvSpPr/>
          <p:nvPr userDrawn="1">
            <p:custDataLst>
              <p:tags r:id="rId12"/>
            </p:custDataLst>
          </p:nvPr>
        </p:nvSpPr>
        <p:spPr>
          <a:xfrm>
            <a:off x="1070800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1" name="任意多边形: 形状 30"/>
          <p:cNvSpPr/>
          <p:nvPr userDrawn="1">
            <p:custDataLst>
              <p:tags r:id="rId13"/>
            </p:custDataLst>
          </p:nvPr>
        </p:nvSpPr>
        <p:spPr>
          <a:xfrm>
            <a:off x="10925175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2" name="任意多边形: 形状 31"/>
          <p:cNvSpPr/>
          <p:nvPr userDrawn="1">
            <p:custDataLst>
              <p:tags r:id="rId14"/>
            </p:custDataLst>
          </p:nvPr>
        </p:nvSpPr>
        <p:spPr>
          <a:xfrm>
            <a:off x="11142980" y="5518785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1" name="任意多边形: 形状 20"/>
          <p:cNvSpPr/>
          <p:nvPr userDrawn="1">
            <p:custDataLst>
              <p:tags r:id="rId15"/>
            </p:custDataLst>
          </p:nvPr>
        </p:nvSpPr>
        <p:spPr>
          <a:xfrm>
            <a:off x="1005522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2" name="任意多边形: 形状 21"/>
          <p:cNvSpPr/>
          <p:nvPr userDrawn="1">
            <p:custDataLst>
              <p:tags r:id="rId16"/>
            </p:custDataLst>
          </p:nvPr>
        </p:nvSpPr>
        <p:spPr>
          <a:xfrm>
            <a:off x="1027303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3" name="任意多边形: 形状 22"/>
          <p:cNvSpPr/>
          <p:nvPr userDrawn="1">
            <p:custDataLst>
              <p:tags r:id="rId17"/>
            </p:custDataLst>
          </p:nvPr>
        </p:nvSpPr>
        <p:spPr>
          <a:xfrm>
            <a:off x="1049020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4" name="任意多边形: 形状 23"/>
          <p:cNvSpPr/>
          <p:nvPr userDrawn="1">
            <p:custDataLst>
              <p:tags r:id="rId18"/>
            </p:custDataLst>
          </p:nvPr>
        </p:nvSpPr>
        <p:spPr>
          <a:xfrm>
            <a:off x="1070800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5" name="任意多边形: 形状 24"/>
          <p:cNvSpPr/>
          <p:nvPr userDrawn="1">
            <p:custDataLst>
              <p:tags r:id="rId19"/>
            </p:custDataLst>
          </p:nvPr>
        </p:nvSpPr>
        <p:spPr>
          <a:xfrm>
            <a:off x="10925175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6" name="任意多边形: 形状 25"/>
          <p:cNvSpPr/>
          <p:nvPr userDrawn="1">
            <p:custDataLst>
              <p:tags r:id="rId20"/>
            </p:custDataLst>
          </p:nvPr>
        </p:nvSpPr>
        <p:spPr>
          <a:xfrm>
            <a:off x="11142980" y="5820410"/>
            <a:ext cx="73025" cy="73025"/>
          </a:xfrm>
          <a:custGeom>
            <a:avLst/>
            <a:gdLst>
              <a:gd name="connsiteX0" fmla="*/ 0 w 55150"/>
              <a:gd name="connsiteY0" fmla="*/ 27283 h 55151"/>
              <a:gd name="connsiteX1" fmla="*/ 27575 w 55150"/>
              <a:gd name="connsiteY1" fmla="*/ 0 h 55151"/>
              <a:gd name="connsiteX2" fmla="*/ 55151 w 55150"/>
              <a:gd name="connsiteY2" fmla="*/ 27283 h 55151"/>
              <a:gd name="connsiteX3" fmla="*/ 27575 w 55150"/>
              <a:gd name="connsiteY3" fmla="*/ 55152 h 55151"/>
              <a:gd name="connsiteX4" fmla="*/ 0 w 55150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3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5" y="55152"/>
                </a:cubicBezTo>
                <a:cubicBezTo>
                  <a:pt x="12027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5" name="任意多边形: 形状 14"/>
          <p:cNvSpPr/>
          <p:nvPr userDrawn="1">
            <p:custDataLst>
              <p:tags r:id="rId21"/>
            </p:custDataLst>
          </p:nvPr>
        </p:nvSpPr>
        <p:spPr>
          <a:xfrm>
            <a:off x="1005522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6" name="任意多边形: 形状 15"/>
          <p:cNvSpPr/>
          <p:nvPr userDrawn="1">
            <p:custDataLst>
              <p:tags r:id="rId22"/>
            </p:custDataLst>
          </p:nvPr>
        </p:nvSpPr>
        <p:spPr>
          <a:xfrm>
            <a:off x="1027303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7" name="任意多边形: 形状 16"/>
          <p:cNvSpPr/>
          <p:nvPr userDrawn="1">
            <p:custDataLst>
              <p:tags r:id="rId23"/>
            </p:custDataLst>
          </p:nvPr>
        </p:nvSpPr>
        <p:spPr>
          <a:xfrm>
            <a:off x="1049020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8" name="任意多边形: 形状 17"/>
          <p:cNvSpPr/>
          <p:nvPr userDrawn="1">
            <p:custDataLst>
              <p:tags r:id="rId24"/>
            </p:custDataLst>
          </p:nvPr>
        </p:nvSpPr>
        <p:spPr>
          <a:xfrm>
            <a:off x="1070800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9" name="任意多边形: 形状 18"/>
          <p:cNvSpPr/>
          <p:nvPr userDrawn="1">
            <p:custDataLst>
              <p:tags r:id="rId25"/>
            </p:custDataLst>
          </p:nvPr>
        </p:nvSpPr>
        <p:spPr>
          <a:xfrm>
            <a:off x="10925175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0" name="任意多边形: 形状 19"/>
          <p:cNvSpPr/>
          <p:nvPr userDrawn="1">
            <p:custDataLst>
              <p:tags r:id="rId26"/>
            </p:custDataLst>
          </p:nvPr>
        </p:nvSpPr>
        <p:spPr>
          <a:xfrm>
            <a:off x="11142980" y="6121400"/>
            <a:ext cx="73025" cy="73025"/>
          </a:xfrm>
          <a:custGeom>
            <a:avLst/>
            <a:gdLst>
              <a:gd name="connsiteX0" fmla="*/ 0 w 55150"/>
              <a:gd name="connsiteY0" fmla="*/ 27282 h 55151"/>
              <a:gd name="connsiteX1" fmla="*/ 27575 w 55150"/>
              <a:gd name="connsiteY1" fmla="*/ 0 h 55151"/>
              <a:gd name="connsiteX2" fmla="*/ 55151 w 55150"/>
              <a:gd name="connsiteY2" fmla="*/ 27282 h 55151"/>
              <a:gd name="connsiteX3" fmla="*/ 27575 w 55150"/>
              <a:gd name="connsiteY3" fmla="*/ 55151 h 55151"/>
              <a:gd name="connsiteX4" fmla="*/ 0 w 55150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0" h="55151">
                <a:moveTo>
                  <a:pt x="0" y="27282"/>
                </a:moveTo>
                <a:cubicBezTo>
                  <a:pt x="0" y="12028"/>
                  <a:pt x="12027" y="0"/>
                  <a:pt x="27575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5" y="55151"/>
                </a:cubicBezTo>
                <a:cubicBezTo>
                  <a:pt x="12027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39" name="任意多边形 1"/>
          <p:cNvSpPr/>
          <p:nvPr userDrawn="1">
            <p:custDataLst>
              <p:tags r:id="rId27"/>
            </p:custDataLst>
          </p:nvPr>
        </p:nvSpPr>
        <p:spPr>
          <a:xfrm>
            <a:off x="206375" y="5969564"/>
            <a:ext cx="1343382" cy="889071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116" h="1400">
                <a:moveTo>
                  <a:pt x="1058" y="0"/>
                </a:moveTo>
                <a:cubicBezTo>
                  <a:pt x="1570" y="0"/>
                  <a:pt x="1997" y="368"/>
                  <a:pt x="2096" y="857"/>
                </a:cubicBezTo>
                <a:lnTo>
                  <a:pt x="2116" y="1053"/>
                </a:lnTo>
                <a:lnTo>
                  <a:pt x="1762" y="1053"/>
                </a:lnTo>
                <a:lnTo>
                  <a:pt x="1762" y="1400"/>
                </a:lnTo>
                <a:lnTo>
                  <a:pt x="0" y="1400"/>
                </a:lnTo>
                <a:lnTo>
                  <a:pt x="0" y="1053"/>
                </a:lnTo>
                <a:lnTo>
                  <a:pt x="0" y="1053"/>
                </a:lnTo>
                <a:lnTo>
                  <a:pt x="20" y="857"/>
                </a:lnTo>
                <a:cubicBezTo>
                  <a:pt x="119" y="368"/>
                  <a:pt x="546" y="0"/>
                  <a:pt x="105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cxnSp>
        <p:nvCxnSpPr>
          <p:cNvPr id="40" name="直接连接符 39"/>
          <p:cNvCxnSpPr/>
          <p:nvPr userDrawn="1">
            <p:custDataLst>
              <p:tags r:id="rId28"/>
            </p:custDataLst>
          </p:nvPr>
        </p:nvCxnSpPr>
        <p:spPr>
          <a:xfrm>
            <a:off x="1549757" y="6527800"/>
            <a:ext cx="8572143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任意多边形: 形状 40"/>
          <p:cNvSpPr/>
          <p:nvPr userDrawn="1">
            <p:custDataLst>
              <p:tags r:id="rId29"/>
            </p:custDataLst>
          </p:nvPr>
        </p:nvSpPr>
        <p:spPr>
          <a:xfrm>
            <a:off x="1075734" y="6426567"/>
            <a:ext cx="862759" cy="431379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2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0"/>
            </p:custDataLst>
          </p:nvPr>
        </p:nvSpPr>
        <p:spPr>
          <a:xfrm>
            <a:off x="1581138" y="700668"/>
            <a:ext cx="6603643" cy="499203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1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2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3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 hasCustomPrompt="1"/>
            <p:custDataLst>
              <p:tags r:id="rId34"/>
            </p:custDataLst>
          </p:nvPr>
        </p:nvSpPr>
        <p:spPr>
          <a:xfrm>
            <a:off x="10270349" y="2560320"/>
            <a:ext cx="1632479" cy="1869606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VCG41N1266076819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13764" y="0"/>
            <a:ext cx="1888015" cy="3047113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>
            <p:custDataLst>
              <p:tags r:id="rId5"/>
            </p:custDataLst>
          </p:nvPr>
        </p:nvCxnSpPr>
        <p:spPr>
          <a:xfrm>
            <a:off x="558800" y="65278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任意多边形: 形状 10"/>
          <p:cNvSpPr/>
          <p:nvPr userDrawn="1">
            <p:custDataLst>
              <p:tags r:id="rId6"/>
            </p:custDataLst>
          </p:nvPr>
        </p:nvSpPr>
        <p:spPr>
          <a:xfrm>
            <a:off x="9845675" y="5245735"/>
            <a:ext cx="1585595" cy="1607185"/>
          </a:xfrm>
          <a:custGeom>
            <a:avLst/>
            <a:gdLst>
              <a:gd name="connsiteX0" fmla="*/ 1924435 w 1924435"/>
              <a:gd name="connsiteY0" fmla="*/ 1924435 h 1924435"/>
              <a:gd name="connsiteX1" fmla="*/ 0 w 1924435"/>
              <a:gd name="connsiteY1" fmla="*/ 1924435 h 1924435"/>
              <a:gd name="connsiteX2" fmla="*/ 0 w 1924435"/>
              <a:gd name="connsiteY2" fmla="*/ 962218 h 1924435"/>
              <a:gd name="connsiteX3" fmla="*/ 962218 w 1924435"/>
              <a:gd name="connsiteY3" fmla="*/ 0 h 1924435"/>
              <a:gd name="connsiteX4" fmla="*/ 962218 w 1924435"/>
              <a:gd name="connsiteY4" fmla="*/ 0 h 1924435"/>
              <a:gd name="connsiteX5" fmla="*/ 1924435 w 1924435"/>
              <a:gd name="connsiteY5" fmla="*/ 962218 h 1924435"/>
              <a:gd name="connsiteX6" fmla="*/ 1924435 w 1924435"/>
              <a:gd name="connsiteY6" fmla="*/ 1924435 h 19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4435" h="1924435">
                <a:moveTo>
                  <a:pt x="1924435" y="1924435"/>
                </a:moveTo>
                <a:lnTo>
                  <a:pt x="0" y="1924435"/>
                </a:lnTo>
                <a:lnTo>
                  <a:pt x="0" y="962218"/>
                </a:lnTo>
                <a:cubicBezTo>
                  <a:pt x="0" y="430944"/>
                  <a:pt x="430944" y="0"/>
                  <a:pt x="962218" y="0"/>
                </a:cubicBezTo>
                <a:lnTo>
                  <a:pt x="962218" y="0"/>
                </a:lnTo>
                <a:cubicBezTo>
                  <a:pt x="1493491" y="0"/>
                  <a:pt x="1924435" y="430944"/>
                  <a:pt x="1924435" y="962218"/>
                </a:cubicBezTo>
                <a:lnTo>
                  <a:pt x="1924435" y="1924435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2" name="任意多边形: 形状 11"/>
          <p:cNvSpPr/>
          <p:nvPr userDrawn="1">
            <p:custDataLst>
              <p:tags r:id="rId7"/>
            </p:custDataLst>
          </p:nvPr>
        </p:nvSpPr>
        <p:spPr>
          <a:xfrm flipH="1">
            <a:off x="11099800" y="1419860"/>
            <a:ext cx="1092200" cy="2183765"/>
          </a:xfrm>
          <a:custGeom>
            <a:avLst/>
            <a:gdLst>
              <a:gd name="connsiteX0" fmla="*/ 1130019 w 1130018"/>
              <a:gd name="connsiteY0" fmla="*/ 1130019 h 2260037"/>
              <a:gd name="connsiteX1" fmla="*/ 0 w 1130018"/>
              <a:gd name="connsiteY1" fmla="*/ 0 h 2260037"/>
              <a:gd name="connsiteX2" fmla="*/ 0 w 1130018"/>
              <a:gd name="connsiteY2" fmla="*/ 2260038 h 2260037"/>
              <a:gd name="connsiteX3" fmla="*/ 1130019 w 1130018"/>
              <a:gd name="connsiteY3" fmla="*/ 1130019 h 22600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0018" h="2260037">
                <a:moveTo>
                  <a:pt x="1130019" y="1130019"/>
                </a:moveTo>
                <a:cubicBezTo>
                  <a:pt x="1130019" y="506044"/>
                  <a:pt x="623974" y="0"/>
                  <a:pt x="0" y="0"/>
                </a:cubicBezTo>
                <a:lnTo>
                  <a:pt x="0" y="2260038"/>
                </a:lnTo>
                <a:cubicBezTo>
                  <a:pt x="623974" y="2260038"/>
                  <a:pt x="1130019" y="1754287"/>
                  <a:pt x="1130019" y="1130019"/>
                </a:cubicBezTo>
                <a:close/>
              </a:path>
            </a:pathLst>
          </a:custGeom>
          <a:solidFill>
            <a:schemeClr val="accent1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15" name="任意多边形: 形状 14"/>
          <p:cNvSpPr/>
          <p:nvPr userDrawn="1">
            <p:custDataLst>
              <p:tags r:id="rId8"/>
            </p:custDataLst>
          </p:nvPr>
        </p:nvSpPr>
        <p:spPr>
          <a:xfrm>
            <a:off x="10956925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6" name="任意多边形: 形状 15"/>
          <p:cNvSpPr/>
          <p:nvPr userDrawn="1">
            <p:custDataLst>
              <p:tags r:id="rId9"/>
            </p:custDataLst>
          </p:nvPr>
        </p:nvSpPr>
        <p:spPr>
          <a:xfrm>
            <a:off x="11095355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7" name="任意多边形: 形状 16"/>
          <p:cNvSpPr/>
          <p:nvPr userDrawn="1">
            <p:custDataLst>
              <p:tags r:id="rId10"/>
            </p:custDataLst>
          </p:nvPr>
        </p:nvSpPr>
        <p:spPr>
          <a:xfrm>
            <a:off x="1123315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19" name="任意多边形: 形状 18"/>
          <p:cNvSpPr/>
          <p:nvPr userDrawn="1">
            <p:custDataLst>
              <p:tags r:id="rId11"/>
            </p:custDataLst>
          </p:nvPr>
        </p:nvSpPr>
        <p:spPr>
          <a:xfrm>
            <a:off x="1137158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1" name="任意多边形: 形状 20"/>
          <p:cNvSpPr/>
          <p:nvPr userDrawn="1">
            <p:custDataLst>
              <p:tags r:id="rId12"/>
            </p:custDataLst>
          </p:nvPr>
        </p:nvSpPr>
        <p:spPr>
          <a:xfrm>
            <a:off x="1151001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2" name="任意多边形: 形状 21"/>
          <p:cNvSpPr/>
          <p:nvPr userDrawn="1">
            <p:custDataLst>
              <p:tags r:id="rId13"/>
            </p:custDataLst>
          </p:nvPr>
        </p:nvSpPr>
        <p:spPr>
          <a:xfrm>
            <a:off x="11648440" y="24860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3" name="任意多边形: 形状 22"/>
          <p:cNvSpPr/>
          <p:nvPr userDrawn="1">
            <p:custDataLst>
              <p:tags r:id="rId14"/>
            </p:custDataLst>
          </p:nvPr>
        </p:nvSpPr>
        <p:spPr>
          <a:xfrm>
            <a:off x="10956925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5" name="任意多边形: 形状 24"/>
          <p:cNvSpPr/>
          <p:nvPr userDrawn="1">
            <p:custDataLst>
              <p:tags r:id="rId15"/>
            </p:custDataLst>
          </p:nvPr>
        </p:nvSpPr>
        <p:spPr>
          <a:xfrm>
            <a:off x="11095355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2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2"/>
                </a:cubicBezTo>
                <a:cubicBezTo>
                  <a:pt x="55152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6" name="任意多边形: 形状 25"/>
          <p:cNvSpPr/>
          <p:nvPr userDrawn="1">
            <p:custDataLst>
              <p:tags r:id="rId16"/>
            </p:custDataLst>
          </p:nvPr>
        </p:nvSpPr>
        <p:spPr>
          <a:xfrm>
            <a:off x="1123315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7" name="任意多边形: 形状 26"/>
          <p:cNvSpPr/>
          <p:nvPr userDrawn="1">
            <p:custDataLst>
              <p:tags r:id="rId17"/>
            </p:custDataLst>
          </p:nvPr>
        </p:nvSpPr>
        <p:spPr>
          <a:xfrm>
            <a:off x="1137158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8" name="任意多边形: 形状 27"/>
          <p:cNvSpPr/>
          <p:nvPr userDrawn="1">
            <p:custDataLst>
              <p:tags r:id="rId18"/>
            </p:custDataLst>
          </p:nvPr>
        </p:nvSpPr>
        <p:spPr>
          <a:xfrm>
            <a:off x="1151001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29" name="任意多边形: 形状 28"/>
          <p:cNvSpPr/>
          <p:nvPr userDrawn="1">
            <p:custDataLst>
              <p:tags r:id="rId19"/>
            </p:custDataLst>
          </p:nvPr>
        </p:nvSpPr>
        <p:spPr>
          <a:xfrm>
            <a:off x="11648440" y="2752725"/>
            <a:ext cx="46355" cy="46355"/>
          </a:xfrm>
          <a:custGeom>
            <a:avLst/>
            <a:gdLst>
              <a:gd name="connsiteX0" fmla="*/ 0 w 55151"/>
              <a:gd name="connsiteY0" fmla="*/ 27282 h 55151"/>
              <a:gd name="connsiteX1" fmla="*/ 27576 w 55151"/>
              <a:gd name="connsiteY1" fmla="*/ 0 h 55151"/>
              <a:gd name="connsiteX2" fmla="*/ 55151 w 55151"/>
              <a:gd name="connsiteY2" fmla="*/ 27282 h 55151"/>
              <a:gd name="connsiteX3" fmla="*/ 27576 w 55151"/>
              <a:gd name="connsiteY3" fmla="*/ 55151 h 55151"/>
              <a:gd name="connsiteX4" fmla="*/ 0 w 55151"/>
              <a:gd name="connsiteY4" fmla="*/ 27282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2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2"/>
                </a:cubicBezTo>
                <a:cubicBezTo>
                  <a:pt x="55151" y="42830"/>
                  <a:pt x="42830" y="55151"/>
                  <a:pt x="27576" y="55151"/>
                </a:cubicBezTo>
                <a:cubicBezTo>
                  <a:pt x="12028" y="55151"/>
                  <a:pt x="0" y="42830"/>
                  <a:pt x="0" y="27282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0" name="任意多边形: 形状 29"/>
          <p:cNvSpPr/>
          <p:nvPr userDrawn="1">
            <p:custDataLst>
              <p:tags r:id="rId20"/>
            </p:custDataLst>
          </p:nvPr>
        </p:nvSpPr>
        <p:spPr>
          <a:xfrm>
            <a:off x="10956925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1" name="任意多边形: 形状 30"/>
          <p:cNvSpPr/>
          <p:nvPr userDrawn="1">
            <p:custDataLst>
              <p:tags r:id="rId21"/>
            </p:custDataLst>
          </p:nvPr>
        </p:nvSpPr>
        <p:spPr>
          <a:xfrm>
            <a:off x="11095355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2" name="任意多边形: 形状 31"/>
          <p:cNvSpPr/>
          <p:nvPr userDrawn="1">
            <p:custDataLst>
              <p:tags r:id="rId22"/>
            </p:custDataLst>
          </p:nvPr>
        </p:nvSpPr>
        <p:spPr>
          <a:xfrm>
            <a:off x="1123315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3" name="任意多边形: 形状 32"/>
          <p:cNvSpPr/>
          <p:nvPr userDrawn="1">
            <p:custDataLst>
              <p:tags r:id="rId23"/>
            </p:custDataLst>
          </p:nvPr>
        </p:nvSpPr>
        <p:spPr>
          <a:xfrm>
            <a:off x="1137158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4" name="任意多边形: 形状 33"/>
          <p:cNvSpPr/>
          <p:nvPr userDrawn="1">
            <p:custDataLst>
              <p:tags r:id="rId24"/>
            </p:custDataLst>
          </p:nvPr>
        </p:nvSpPr>
        <p:spPr>
          <a:xfrm>
            <a:off x="1151001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5" name="任意多边形: 形状 34"/>
          <p:cNvSpPr/>
          <p:nvPr userDrawn="1">
            <p:custDataLst>
              <p:tags r:id="rId25"/>
            </p:custDataLst>
          </p:nvPr>
        </p:nvSpPr>
        <p:spPr>
          <a:xfrm>
            <a:off x="11648440" y="30187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1"/>
                  <a:pt x="42830" y="55152"/>
                  <a:pt x="27576" y="55152"/>
                </a:cubicBezTo>
                <a:cubicBezTo>
                  <a:pt x="12028" y="55152"/>
                  <a:pt x="0" y="42831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6" name="任意多边形: 形状 35"/>
          <p:cNvSpPr/>
          <p:nvPr userDrawn="1">
            <p:custDataLst>
              <p:tags r:id="rId26"/>
            </p:custDataLst>
          </p:nvPr>
        </p:nvSpPr>
        <p:spPr>
          <a:xfrm>
            <a:off x="10956925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7" name="任意多边形: 形状 36"/>
          <p:cNvSpPr/>
          <p:nvPr userDrawn="1">
            <p:custDataLst>
              <p:tags r:id="rId27"/>
            </p:custDataLst>
          </p:nvPr>
        </p:nvSpPr>
        <p:spPr>
          <a:xfrm>
            <a:off x="11095355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2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2" y="12028"/>
                  <a:pt x="55152" y="27283"/>
                </a:cubicBezTo>
                <a:cubicBezTo>
                  <a:pt x="55152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8" name="任意多边形: 形状 37"/>
          <p:cNvSpPr/>
          <p:nvPr userDrawn="1">
            <p:custDataLst>
              <p:tags r:id="rId28"/>
            </p:custDataLst>
          </p:nvPr>
        </p:nvSpPr>
        <p:spPr>
          <a:xfrm>
            <a:off x="1123315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39" name="任意多边形: 形状 38"/>
          <p:cNvSpPr/>
          <p:nvPr userDrawn="1">
            <p:custDataLst>
              <p:tags r:id="rId29"/>
            </p:custDataLst>
          </p:nvPr>
        </p:nvSpPr>
        <p:spPr>
          <a:xfrm>
            <a:off x="1137158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0" name="任意多边形: 形状 39"/>
          <p:cNvSpPr/>
          <p:nvPr userDrawn="1">
            <p:custDataLst>
              <p:tags r:id="rId30"/>
            </p:custDataLst>
          </p:nvPr>
        </p:nvSpPr>
        <p:spPr>
          <a:xfrm>
            <a:off x="1151001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1" name="任意多边形: 形状 40"/>
          <p:cNvSpPr/>
          <p:nvPr userDrawn="1">
            <p:custDataLst>
              <p:tags r:id="rId31"/>
            </p:custDataLst>
          </p:nvPr>
        </p:nvSpPr>
        <p:spPr>
          <a:xfrm>
            <a:off x="11648440" y="3285490"/>
            <a:ext cx="46355" cy="46355"/>
          </a:xfrm>
          <a:custGeom>
            <a:avLst/>
            <a:gdLst>
              <a:gd name="connsiteX0" fmla="*/ 0 w 55151"/>
              <a:gd name="connsiteY0" fmla="*/ 27283 h 55151"/>
              <a:gd name="connsiteX1" fmla="*/ 27576 w 55151"/>
              <a:gd name="connsiteY1" fmla="*/ 0 h 55151"/>
              <a:gd name="connsiteX2" fmla="*/ 55151 w 55151"/>
              <a:gd name="connsiteY2" fmla="*/ 27283 h 55151"/>
              <a:gd name="connsiteX3" fmla="*/ 27576 w 55151"/>
              <a:gd name="connsiteY3" fmla="*/ 55152 h 55151"/>
              <a:gd name="connsiteX4" fmla="*/ 0 w 55151"/>
              <a:gd name="connsiteY4" fmla="*/ 27283 h 5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151" h="55151">
                <a:moveTo>
                  <a:pt x="0" y="27283"/>
                </a:moveTo>
                <a:cubicBezTo>
                  <a:pt x="0" y="12028"/>
                  <a:pt x="12028" y="0"/>
                  <a:pt x="27576" y="0"/>
                </a:cubicBezTo>
                <a:cubicBezTo>
                  <a:pt x="42830" y="0"/>
                  <a:pt x="55151" y="12028"/>
                  <a:pt x="55151" y="27283"/>
                </a:cubicBezTo>
                <a:cubicBezTo>
                  <a:pt x="55151" y="42830"/>
                  <a:pt x="42830" y="55152"/>
                  <a:pt x="27576" y="55152"/>
                </a:cubicBezTo>
                <a:cubicBezTo>
                  <a:pt x="12028" y="55152"/>
                  <a:pt x="0" y="42830"/>
                  <a:pt x="0" y="27283"/>
                </a:cubicBez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>
              <a:noFill/>
            </a:endParaRPr>
          </a:p>
        </p:txBody>
      </p:sp>
      <p:sp>
        <p:nvSpPr>
          <p:cNvPr id="42" name="任意多边形: 形状 41"/>
          <p:cNvSpPr/>
          <p:nvPr userDrawn="1">
            <p:custDataLst>
              <p:tags r:id="rId32"/>
            </p:custDataLst>
          </p:nvPr>
        </p:nvSpPr>
        <p:spPr>
          <a:xfrm>
            <a:off x="0" y="5696299"/>
            <a:ext cx="1161701" cy="1161701"/>
          </a:xfrm>
          <a:custGeom>
            <a:avLst/>
            <a:gdLst>
              <a:gd name="connsiteX0" fmla="*/ 1161702 w 1161701"/>
              <a:gd name="connsiteY0" fmla="*/ 1161702 h 1161701"/>
              <a:gd name="connsiteX1" fmla="*/ 0 w 1161701"/>
              <a:gd name="connsiteY1" fmla="*/ 1161702 h 1161701"/>
              <a:gd name="connsiteX2" fmla="*/ 0 w 1161701"/>
              <a:gd name="connsiteY2" fmla="*/ 0 h 1161701"/>
              <a:gd name="connsiteX3" fmla="*/ 0 w 1161701"/>
              <a:gd name="connsiteY3" fmla="*/ 0 h 1161701"/>
              <a:gd name="connsiteX4" fmla="*/ 1161702 w 1161701"/>
              <a:gd name="connsiteY4" fmla="*/ 1161702 h 1161701"/>
              <a:gd name="connsiteX5" fmla="*/ 1161702 w 1161701"/>
              <a:gd name="connsiteY5" fmla="*/ 1161702 h 11617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1701" h="1161701">
                <a:moveTo>
                  <a:pt x="1161702" y="1161702"/>
                </a:moveTo>
                <a:lnTo>
                  <a:pt x="0" y="1161702"/>
                </a:lnTo>
                <a:lnTo>
                  <a:pt x="0" y="0"/>
                </a:lnTo>
                <a:lnTo>
                  <a:pt x="0" y="0"/>
                </a:lnTo>
                <a:cubicBezTo>
                  <a:pt x="641576" y="0"/>
                  <a:pt x="1161702" y="520126"/>
                  <a:pt x="1161702" y="1161702"/>
                </a:cubicBezTo>
                <a:lnTo>
                  <a:pt x="1161702" y="1161702"/>
                </a:lnTo>
                <a:close/>
              </a:path>
            </a:pathLst>
          </a:custGeom>
          <a:solidFill>
            <a:schemeClr val="accent6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cxnSp>
        <p:nvCxnSpPr>
          <p:cNvPr id="44" name="直接连接符 43"/>
          <p:cNvCxnSpPr/>
          <p:nvPr userDrawn="1">
            <p:custDataLst>
              <p:tags r:id="rId33"/>
            </p:custDataLst>
          </p:nvPr>
        </p:nvCxnSpPr>
        <p:spPr>
          <a:xfrm>
            <a:off x="2184400" y="838200"/>
            <a:ext cx="9563100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任意多边形: 形状 44"/>
          <p:cNvSpPr/>
          <p:nvPr userDrawn="1">
            <p:custDataLst>
              <p:tags r:id="rId34"/>
            </p:custDataLst>
          </p:nvPr>
        </p:nvSpPr>
        <p:spPr>
          <a:xfrm>
            <a:off x="9381500" y="6334625"/>
            <a:ext cx="1046117" cy="523058"/>
          </a:xfrm>
          <a:custGeom>
            <a:avLst/>
            <a:gdLst>
              <a:gd name="connsiteX0" fmla="*/ 523059 w 1046117"/>
              <a:gd name="connsiteY0" fmla="*/ 0 h 523058"/>
              <a:gd name="connsiteX1" fmla="*/ 0 w 1046117"/>
              <a:gd name="connsiteY1" fmla="*/ 523059 h 523058"/>
              <a:gd name="connsiteX2" fmla="*/ 1046118 w 1046117"/>
              <a:gd name="connsiteY2" fmla="*/ 523059 h 523058"/>
              <a:gd name="connsiteX3" fmla="*/ 523059 w 1046117"/>
              <a:gd name="connsiteY3" fmla="*/ 0 h 523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6117" h="523058">
                <a:moveTo>
                  <a:pt x="523059" y="0"/>
                </a:moveTo>
                <a:cubicBezTo>
                  <a:pt x="234100" y="0"/>
                  <a:pt x="0" y="234100"/>
                  <a:pt x="0" y="523059"/>
                </a:cubicBezTo>
                <a:lnTo>
                  <a:pt x="1046118" y="523059"/>
                </a:lnTo>
                <a:cubicBezTo>
                  <a:pt x="1045825" y="234100"/>
                  <a:pt x="811724" y="0"/>
                  <a:pt x="523059" y="0"/>
                </a:cubicBezTo>
                <a:close/>
              </a:path>
            </a:pathLst>
          </a:custGeom>
          <a:solidFill>
            <a:schemeClr val="accent1"/>
          </a:solidFill>
          <a:ln w="2934" cap="flat">
            <a:noFill/>
            <a:prstDash val="solid"/>
            <a:miter/>
          </a:ln>
        </p:spPr>
        <p:txBody>
          <a:bodyPr rtlCol="0" anchor="ctr"/>
          <a:lstStyle/>
          <a:p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  <p:custDataLst>
              <p:tags r:id="rId35"/>
            </p:custDataLst>
          </p:nvPr>
        </p:nvSpPr>
        <p:spPr>
          <a:xfrm>
            <a:off x="2225242" y="1100447"/>
            <a:ext cx="7756958" cy="2763596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6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6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37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38"/>
            </p:custDataLst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6" name="文本占位符 9"/>
          <p:cNvSpPr>
            <a:spLocks noGrp="1"/>
          </p:cNvSpPr>
          <p:nvPr>
            <p:ph type="body" sz="quarter" idx="18" hasCustomPrompt="1"/>
            <p:custDataLst>
              <p:tags r:id="rId39"/>
            </p:custDataLst>
          </p:nvPr>
        </p:nvSpPr>
        <p:spPr>
          <a:xfrm>
            <a:off x="486770" y="330199"/>
            <a:ext cx="1546568" cy="504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1200" b="1"/>
            </a:lvl1pPr>
          </a:lstStyle>
          <a:p>
            <a:pPr lvl="0"/>
            <a:r>
              <a:rPr lang="zh-CN" altLang="en-US" dirty="0"/>
              <a:t>公司名占位符</a:t>
            </a:r>
            <a:endParaRPr lang="zh-CN" altLang="en-US" dirty="0"/>
          </a:p>
        </p:txBody>
      </p:sp>
      <p:sp>
        <p:nvSpPr>
          <p:cNvPr id="47" name="文本占位符 23"/>
          <p:cNvSpPr>
            <a:spLocks noGrp="1"/>
          </p:cNvSpPr>
          <p:nvPr>
            <p:ph type="body" sz="quarter" idx="19" hasCustomPrompt="1"/>
            <p:custDataLst>
              <p:tags r:id="rId40"/>
            </p:custDataLst>
          </p:nvPr>
        </p:nvSpPr>
        <p:spPr>
          <a:xfrm>
            <a:off x="4781641" y="4205797"/>
            <a:ext cx="2743200" cy="504000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accent1"/>
            </a:solidFill>
          </a:ln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zh-CN" altLang="en-US" dirty="0"/>
              <a:t>署名占位符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tags" Target="../tags/tag145.xml"/><Relationship Id="rId8" Type="http://schemas.openxmlformats.org/officeDocument/2006/relationships/tags" Target="../tags/tag144.xml"/><Relationship Id="rId7" Type="http://schemas.openxmlformats.org/officeDocument/2006/relationships/tags" Target="../tags/tag143.xml"/><Relationship Id="rId6" Type="http://schemas.openxmlformats.org/officeDocument/2006/relationships/tags" Target="../tags/tag142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/>
        </p:nvGrpSpPr>
        <p:grpSpPr>
          <a:xfrm>
            <a:off x="635" y="5975985"/>
            <a:ext cx="408305" cy="1009650"/>
            <a:chOff x="1" y="9401"/>
            <a:chExt cx="762" cy="1787"/>
          </a:xfrm>
        </p:grpSpPr>
        <p:sp>
          <p:nvSpPr>
            <p:cNvPr id="15" name="任意多边形: 形状 14"/>
            <p:cNvSpPr/>
            <p:nvPr userDrawn="1">
              <p:custDataLst>
                <p:tags r:id="rId6"/>
              </p:custDataLst>
            </p:nvPr>
          </p:nvSpPr>
          <p:spPr>
            <a:xfrm rot="5400000">
              <a:off x="-398" y="9800"/>
              <a:ext cx="1561" cy="763"/>
            </a:xfrm>
            <a:custGeom>
              <a:avLst/>
              <a:gdLst>
                <a:gd name="connsiteX0" fmla="*/ 671605 w 1343208"/>
                <a:gd name="connsiteY0" fmla="*/ 0 h 668726"/>
                <a:gd name="connsiteX1" fmla="*/ 1330834 w 1343208"/>
                <a:gd name="connsiteY1" fmla="*/ 544421 h 668726"/>
                <a:gd name="connsiteX2" fmla="*/ 1343208 w 1343208"/>
                <a:gd name="connsiteY2" fmla="*/ 668726 h 668726"/>
                <a:gd name="connsiteX3" fmla="*/ 0 w 1343208"/>
                <a:gd name="connsiteY3" fmla="*/ 668726 h 668726"/>
                <a:gd name="connsiteX4" fmla="*/ 12374 w 1343208"/>
                <a:gd name="connsiteY4" fmla="*/ 544421 h 668726"/>
                <a:gd name="connsiteX5" fmla="*/ 671605 w 1343208"/>
                <a:gd name="connsiteY5" fmla="*/ 0 h 668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43208" h="668726">
                  <a:moveTo>
                    <a:pt x="671605" y="0"/>
                  </a:moveTo>
                  <a:cubicBezTo>
                    <a:pt x="996697" y="0"/>
                    <a:pt x="1268070" y="233786"/>
                    <a:pt x="1330834" y="544421"/>
                  </a:cubicBezTo>
                  <a:lnTo>
                    <a:pt x="1343208" y="668726"/>
                  </a:lnTo>
                  <a:lnTo>
                    <a:pt x="0" y="668726"/>
                  </a:lnTo>
                  <a:lnTo>
                    <a:pt x="12374" y="544421"/>
                  </a:lnTo>
                  <a:cubicBezTo>
                    <a:pt x="75138" y="233786"/>
                    <a:pt x="346512" y="0"/>
                    <a:pt x="671605" y="0"/>
                  </a:cubicBezTo>
                  <a:close/>
                </a:path>
              </a:pathLst>
            </a:custGeom>
            <a:solidFill>
              <a:schemeClr val="accent1"/>
            </a:solidFill>
            <a:ln w="2934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zh-CN" altLang="en-US"/>
            </a:p>
          </p:txBody>
        </p:sp>
        <p:sp>
          <p:nvSpPr>
            <p:cNvPr id="17" name="任意多边形: 形状 16"/>
            <p:cNvSpPr/>
            <p:nvPr userDrawn="1">
              <p:custDataLst>
                <p:tags r:id="rId7"/>
              </p:custDataLst>
            </p:nvPr>
          </p:nvSpPr>
          <p:spPr>
            <a:xfrm rot="5400000">
              <a:off x="-255" y="10440"/>
              <a:ext cx="1004" cy="493"/>
            </a:xfrm>
            <a:custGeom>
              <a:avLst/>
              <a:gdLst>
                <a:gd name="connsiteX0" fmla="*/ 523059 w 1046117"/>
                <a:gd name="connsiteY0" fmla="*/ 0 h 523058"/>
                <a:gd name="connsiteX1" fmla="*/ 0 w 1046117"/>
                <a:gd name="connsiteY1" fmla="*/ 523059 h 523058"/>
                <a:gd name="connsiteX2" fmla="*/ 1046118 w 1046117"/>
                <a:gd name="connsiteY2" fmla="*/ 523059 h 523058"/>
                <a:gd name="connsiteX3" fmla="*/ 523059 w 1046117"/>
                <a:gd name="connsiteY3" fmla="*/ 0 h 5230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46117" h="523058">
                  <a:moveTo>
                    <a:pt x="523059" y="0"/>
                  </a:moveTo>
                  <a:cubicBezTo>
                    <a:pt x="234100" y="0"/>
                    <a:pt x="0" y="234100"/>
                    <a:pt x="0" y="523059"/>
                  </a:cubicBezTo>
                  <a:lnTo>
                    <a:pt x="1046118" y="523059"/>
                  </a:lnTo>
                  <a:cubicBezTo>
                    <a:pt x="1045825" y="234100"/>
                    <a:pt x="811724" y="0"/>
                    <a:pt x="523059" y="0"/>
                  </a:cubicBezTo>
                  <a:close/>
                </a:path>
              </a:pathLst>
            </a:custGeom>
            <a:solidFill>
              <a:schemeClr val="accent2"/>
            </a:solidFill>
            <a:ln w="29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zh-CN" altLang="en-US" dirty="0"/>
            </a:p>
          </p:txBody>
        </p:sp>
      </p:grpSp>
      <p:sp>
        <p:nvSpPr>
          <p:cNvPr id="18" name="任意多边形: 形状 17"/>
          <p:cNvSpPr/>
          <p:nvPr userDrawn="1">
            <p:custDataLst>
              <p:tags r:id="rId8"/>
            </p:custDataLst>
          </p:nvPr>
        </p:nvSpPr>
        <p:spPr>
          <a:xfrm rot="10800000" flipH="1">
            <a:off x="11007090" y="0"/>
            <a:ext cx="1184910" cy="532765"/>
          </a:xfrm>
          <a:custGeom>
            <a:avLst/>
            <a:gdLst>
              <a:gd name="connsiteX0" fmla="*/ 1267016 w 2192479"/>
              <a:gd name="connsiteY0" fmla="*/ 0 h 936989"/>
              <a:gd name="connsiteX1" fmla="*/ 2109873 w 2192479"/>
              <a:gd name="connsiteY1" fmla="*/ 302578 h 936989"/>
              <a:gd name="connsiteX2" fmla="*/ 2192479 w 2192479"/>
              <a:gd name="connsiteY2" fmla="*/ 377655 h 936989"/>
              <a:gd name="connsiteX3" fmla="*/ 2192479 w 2192479"/>
              <a:gd name="connsiteY3" fmla="*/ 936989 h 936989"/>
              <a:gd name="connsiteX4" fmla="*/ 0 w 2192479"/>
              <a:gd name="connsiteY4" fmla="*/ 936989 h 936989"/>
              <a:gd name="connsiteX5" fmla="*/ 1534 w 2192479"/>
              <a:gd name="connsiteY5" fmla="*/ 931024 h 936989"/>
              <a:gd name="connsiteX6" fmla="*/ 1267016 w 2192479"/>
              <a:gd name="connsiteY6" fmla="*/ 0 h 93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92479" h="936989">
                <a:moveTo>
                  <a:pt x="1267016" y="0"/>
                </a:moveTo>
                <a:cubicBezTo>
                  <a:pt x="1587182" y="0"/>
                  <a:pt x="1880826" y="113551"/>
                  <a:pt x="2109873" y="302578"/>
                </a:cubicBezTo>
                <a:lnTo>
                  <a:pt x="2192479" y="377655"/>
                </a:lnTo>
                <a:lnTo>
                  <a:pt x="2192479" y="936989"/>
                </a:lnTo>
                <a:lnTo>
                  <a:pt x="0" y="936989"/>
                </a:lnTo>
                <a:lnTo>
                  <a:pt x="1534" y="931024"/>
                </a:lnTo>
                <a:cubicBezTo>
                  <a:pt x="169301" y="391636"/>
                  <a:pt x="672423" y="0"/>
                  <a:pt x="126701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5.xml"/><Relationship Id="rId1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1.xml"/><Relationship Id="rId1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9.xml"/><Relationship Id="rId1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3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4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8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38200" y="1947465"/>
            <a:ext cx="10515600" cy="1800000"/>
          </a:xfrm>
        </p:spPr>
        <p:txBody>
          <a:bodyPr/>
          <a:lstStyle/>
          <a:p>
            <a:r>
              <a:rPr lang="zh-CN" altLang="en-US" sz="5400"/>
              <a:t>区块练</a:t>
            </a:r>
            <a:r>
              <a:rPr lang="en-US" altLang="zh-CN" sz="5400"/>
              <a:t> 6 </a:t>
            </a:r>
            <a:r>
              <a:rPr lang="zh-CN" altLang="en-US" sz="5400"/>
              <a:t>　栈</a:t>
            </a:r>
            <a:endParaRPr lang="zh-CN" altLang="en-US" sz="5400"/>
          </a:p>
        </p:txBody>
      </p:sp>
      <p:sp>
        <p:nvSpPr>
          <p:cNvPr id="5" name="副标题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838200" y="3896995"/>
            <a:ext cx="10515600" cy="596265"/>
          </a:xfrm>
        </p:spPr>
        <p:txBody>
          <a:bodyPr/>
          <a:lstStyle/>
          <a:p>
            <a:r>
              <a:rPr lang="zh-CN" altLang="en-US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+mj-lt"/>
                <a:ea typeface="+mj-ea"/>
              </a:rPr>
              <a:t>（核心考向：栈的特性、栈元素的出栈与入栈）</a:t>
            </a:r>
            <a:endParaRPr lang="zh-CN" altLang="en-US">
              <a:solidFill>
                <a:schemeClr val="tx1">
                  <a:lumMod val="65000"/>
                  <a:lumOff val="35000"/>
                </a:schemeClr>
              </a:solidFill>
              <a:uFillTx/>
              <a:latin typeface="+mj-lt"/>
              <a:ea typeface="+mj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8361680" y="325755"/>
            <a:ext cx="3342640" cy="504825"/>
            <a:chOff x="13168" y="513"/>
            <a:chExt cx="5264" cy="795"/>
          </a:xfrm>
        </p:grpSpPr>
        <p:sp>
          <p:nvSpPr>
            <p:cNvPr id="74" name="文本占位符 9"/>
            <p:cNvSpPr>
              <a:spLocks noGrp="1"/>
            </p:cNvSpPr>
            <p:nvPr>
              <p:custDataLst>
                <p:tags r:id="rId3"/>
              </p:custDataLst>
            </p:nvPr>
          </p:nvSpPr>
          <p:spPr>
            <a:xfrm>
              <a:off x="13168" y="513"/>
              <a:ext cx="2436" cy="7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  <p:txBody>
            <a:bodyPr anchor="ctr">
              <a:normAutofit/>
            </a:bodyPr>
            <a:lstStyle>
              <a:lvl1pPr marL="0" indent="0">
                <a:lnSpc>
                  <a:spcPct val="100000"/>
                </a:lnSpc>
                <a:buNone/>
                <a:defRPr sz="2400" b="0" u="none" strike="noStrike" kern="1200" cap="none" spc="0" normalizeH="0">
                  <a:solidFill>
                    <a:schemeClr val="tx1"/>
                  </a:solidFill>
                  <a:uFillTx/>
                  <a:ea typeface="方正兰亭圆_GBK" panose="02000000000000000000" charset="-122"/>
                </a:defRPr>
              </a:lvl1pPr>
            </a:lstStyle>
            <a:p>
              <a:pPr lvl="0"/>
              <a:r>
                <a:rPr lang="zh-CN" altLang="en-US" dirty="0"/>
                <a:t>第二部分</a:t>
              </a:r>
              <a:endParaRPr lang="zh-CN" altLang="en-US" dirty="0"/>
            </a:p>
          </p:txBody>
        </p:sp>
        <p:sp>
          <p:nvSpPr>
            <p:cNvPr id="75" name="文本占位符 13"/>
            <p:cNvSpPr>
              <a:spLocks noGrp="1"/>
            </p:cNvSpPr>
            <p:nvPr>
              <p:custDataLst>
                <p:tags r:id="rId4"/>
              </p:custDataLst>
            </p:nvPr>
          </p:nvSpPr>
          <p:spPr>
            <a:xfrm>
              <a:off x="13898" y="514"/>
              <a:ext cx="4535" cy="794"/>
            </a:xfrm>
            <a:prstGeom prst="rect">
              <a:avLst/>
            </a:prstGeom>
          </p:spPr>
          <p:txBody>
            <a:bodyPr anchor="ctr">
              <a:normAutofit/>
            </a:bodyPr>
            <a:lstStyle>
              <a:lvl1pPr marL="0" indent="0" algn="r">
                <a:lnSpc>
                  <a:spcPct val="100000"/>
                </a:lnSpc>
                <a:buNone/>
                <a:defRPr sz="2400" b="0" i="1" u="none" strike="noStrike" kern="1200" cap="none" spc="0" normalizeH="0">
                  <a:solidFill>
                    <a:schemeClr val="accent6"/>
                  </a:solidFill>
                  <a:uFillTx/>
                  <a:ea typeface="方正兰亭圆_GBK" panose="02000000000000000000" charset="-122"/>
                </a:defRPr>
              </a:lvl1pPr>
            </a:lstStyle>
            <a:p>
              <a:pPr lvl="0"/>
              <a:r>
                <a:rPr lang="zh-CN" altLang="en-US" dirty="0"/>
                <a:t>重点小题篇</a:t>
              </a:r>
              <a:endParaRPr lang="zh-CN" altLang="en-US" dirty="0"/>
            </a:p>
          </p:txBody>
        </p:sp>
        <p:sp>
          <p:nvSpPr>
            <p:cNvPr id="8" name="等腰三角形 7"/>
            <p:cNvSpPr/>
            <p:nvPr/>
          </p:nvSpPr>
          <p:spPr>
            <a:xfrm rot="5400000">
              <a:off x="15489" y="787"/>
              <a:ext cx="227" cy="170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  <p:custDataLst>
      <p:tags r:id="rId5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415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9.已知n个元素的入栈顺序为1，2，3，…，n，出栈序列是P1，P2，…，Pn。若P2为4，则P1的值（　　）</a:t>
            </a:r>
            <a:br/>
            <a:r>
              <a:t>A.可能是2</a:t>
            </a:r>
            <a:br/>
            <a:r>
              <a:t>B.一定是5</a:t>
            </a:r>
            <a:br/>
            <a:r>
              <a:t>C.可能是6</a:t>
            </a:r>
            <a:br/>
            <a:r>
              <a:t>D.不可能是1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062095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根据栈“先进后出”的特点，若P2为4，则P1是1，2，3，5中的任意一个。若P1为6，此时栈内元素为1，2，3，4，5，则P2不可能为4。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2929890" y="118237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57200" y="168084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1753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10.已知n个元素的入栈顺序为1，2，3，…，n，若出栈序列为a</a:t>
            </a:r>
            <a:r>
              <a:rPr baseline="-25000"/>
              <a:t>1</a:t>
            </a:r>
            <a:r>
              <a:t>，3，a</a:t>
            </a:r>
            <a:r>
              <a:rPr baseline="-25000"/>
              <a:t>3</a:t>
            </a:r>
            <a:r>
              <a:t>，…，a</a:t>
            </a:r>
            <a:r>
              <a:rPr baseline="-25000"/>
              <a:t>n</a:t>
            </a:r>
            <a:r>
              <a:t>，则a</a:t>
            </a:r>
            <a:r>
              <a:rPr baseline="-25000"/>
              <a:t>3</a:t>
            </a:r>
            <a:r>
              <a:t>可能的个数是	（　　）</a:t>
            </a:r>
            <a:br/>
            <a:r>
              <a:t>A.n	</a:t>
            </a:r>
            <a:r>
              <a:rPr lang="en-US"/>
              <a:t>	</a:t>
            </a:r>
            <a:r>
              <a:t>B.n-1	</a:t>
            </a:r>
            <a:r>
              <a:rPr lang="en-US"/>
              <a:t>	</a:t>
            </a:r>
            <a:r>
              <a:t>C.n-2	</a:t>
            </a:r>
            <a:r>
              <a:rPr lang="en-US"/>
              <a:t>	</a:t>
            </a:r>
            <a:r>
              <a:t>D.n-3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04800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a</a:t>
            </a:r>
            <a:r>
              <a:rPr sz="2800" baseline="-25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表示第3个出栈的元素，第一种情况：1入栈，1出栈；2、3入栈，3、2出栈，则a</a:t>
            </a:r>
            <a:r>
              <a:rPr sz="2800" baseline="-25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为2。第二种情况：1、2入栈，2出栈；3入栈，3出栈，1出栈，则a</a:t>
            </a:r>
            <a:r>
              <a:rPr sz="2800" baseline="-25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为1……故a</a:t>
            </a:r>
            <a:r>
              <a:rPr sz="2800" baseline="-25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可以是1、2或[4,n]范围内的整数，a</a:t>
            </a:r>
            <a:r>
              <a:rPr sz="2800" baseline="-25000">
                <a:uFillTx/>
                <a:ea typeface="楷体" panose="02010609060101010101" charset="-122"/>
                <a:sym typeface="+mn-ea"/>
              </a:rPr>
              <a:t>3</a:t>
            </a:r>
            <a:r>
              <a:rPr sz="2800">
                <a:uFillTx/>
                <a:ea typeface="楷体" panose="02010609060101010101" charset="-122"/>
                <a:sym typeface="+mn-ea"/>
              </a:rPr>
              <a:t>可能的个数是n-1。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3673475" y="113347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203450" y="171704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11.已知栈S和队列Q初始均为空，元素a，b，c，d，e，f，g依次入栈S。若每个元素出栈后立即入队Q，且元素的出队序列为b，d，c，f，e，a，g，则栈S的容量至少为	（　　）</a:t>
            </a:r>
            <a:br/>
            <a:r>
              <a:t>A.1	B.2	C.3	D.4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0385" y="3119120"/>
            <a:ext cx="11277295" cy="2889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由队列的性质可知出队顺序与入队顺序一致，所以元素的出栈序列为b，d，c，f，e，a，g。元素a、b入栈，此时栈S的容量至少为2；元素b出栈，c、d入栈，此时栈S的容量至少为3；元素d、c出栈，e、f入栈，此时栈S的容量至少为3；元素f、e、a出栈，g入栈，此时栈S的容量至少为1；元素g出栈，栈为空。故栈S的容量至少为3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79197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252345" y="221742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96545"/>
            <a:ext cx="11277295" cy="3636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t>12.[2026温州模拟]栈s1和s2从栈底到栈顶的元素分别依次为A、B、C和D、E、F，约定两种操作：①将栈s1中栈顶元素出栈后入至栈s2；②将栈s2中栈顶元素出栈并输出。经过若干次操作后，栈s1、s2均为空且第四个输出的元素为C，下列说法正确的是	（　　）</a:t>
            </a:r>
            <a:br/>
            <a:r>
              <a:t>A.总操作次数可能大于9</a:t>
            </a:r>
            <a:br/>
            <a:r>
              <a:t>B.第一个输出的元素可能是A</a:t>
            </a:r>
            <a:br/>
            <a:r>
              <a:t>C.在元素C前输出的序列有4种</a:t>
            </a:r>
            <a:br/>
            <a:r>
              <a:t>D.元素D可能在E之前输出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2740" y="3719195"/>
            <a:ext cx="11664315" cy="2526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选项A，栈s1中的元素需要出栈后入至栈s2，才能进行输出，因此总操作次数=栈s1中元素执行操作①次数+栈s2中元素执行操作②次数=6+3=9，总操作次数不可能大于9。选项B，若元素A第一个输出，则需要栈s1中元素均存入栈s2中，此时元素C为第三个输出的元素，与题目描述不符。选项C，根据操作模拟可知，在元素C前输出的序列可能为：FED、FEB、FAB、FBA。选项D，结合栈结构“先进后出，后进先出”的特性可知，元素D不可能在元素E之前输出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2769870" y="151892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8460" y="307594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323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13.</a:t>
            </a:r>
            <a:r>
              <a:rPr lang="en-US" sz="2000"/>
              <a:t>[</a:t>
            </a:r>
            <a:r>
              <a:rPr sz="2000"/>
              <a:t>2026金华十校联考</a:t>
            </a:r>
            <a:r>
              <a:rPr lang="en-US" sz="2000"/>
              <a:t>]</a:t>
            </a:r>
            <a:r>
              <a:rPr sz="2000"/>
              <a:t>编写如下Python程序，实现功能：消除字符串s中连续三个及以上相同的字母（若消除后出现新的连续字符则一并消除）。如字符串s为"ABBCCDDDCBBA"，消除结果是"AA"。</a:t>
            </a:r>
            <a:br>
              <a:rPr sz="2000"/>
            </a:br>
            <a:r>
              <a:rPr sz="2000"/>
              <a:t>s=input()+"."</a:t>
            </a:r>
            <a:br>
              <a:rPr sz="2000"/>
            </a:br>
            <a:r>
              <a:rPr sz="2000"/>
              <a:t>s1=[""]*(len(s)+1);t1=0　#存储结果字符</a:t>
            </a:r>
            <a:br>
              <a:rPr sz="2000"/>
            </a:br>
            <a:r>
              <a:rPr sz="2000"/>
              <a:t>s2=[0]*(len(s)+1);t2=0　#存储连续计数</a:t>
            </a:r>
            <a:br>
              <a:rPr sz="2000"/>
            </a:br>
            <a:r>
              <a:rPr sz="2000"/>
              <a:t>for i in s: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while s2[t2]&gt;=3 and i!=s1[t1]: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t1-=s2[t2];t2-=1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if i==s1[t1]: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 u="sng">
                <a:sym typeface="+mn-ea"/>
              </a:rPr>
              <a:t>　　　</a:t>
            </a:r>
            <a:r>
              <a:rPr sz="2000" u="sng"/>
              <a:t>①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else: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t2+=1;s2[t2]=1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t1+=1;</a:t>
            </a:r>
            <a:r>
              <a:rPr sz="2000" u="sng"/>
              <a:t>　　　②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sz="2000"/>
              <a:t>#输出s1[1:t1]的内容，代码略</a:t>
            </a:r>
            <a:br>
              <a:rPr sz="2000"/>
            </a:br>
            <a:r>
              <a:rPr sz="2000"/>
              <a:t>画线处应填入的代码是	（　　）</a:t>
            </a:r>
            <a:br>
              <a:rPr sz="2000"/>
            </a:br>
            <a:r>
              <a:rPr sz="2000"/>
              <a:t>A.①s2[t2]+=1　②s1[t1]=s1[s2[t2]]</a:t>
            </a:r>
            <a:r>
              <a:rPr lang="en-US" sz="2000"/>
              <a:t>		</a:t>
            </a:r>
            <a:r>
              <a:rPr sz="2000"/>
              <a:t>B.①s1[t1]=i　②s1[t1]=s1[t1-1]</a:t>
            </a:r>
            <a:br>
              <a:rPr sz="2000"/>
            </a:br>
            <a:r>
              <a:rPr sz="2000"/>
              <a:t>C.①s2[t2]+=1　②s1[t1]=i</a:t>
            </a:r>
            <a:r>
              <a:rPr lang="en-US" sz="2000"/>
              <a:t>			</a:t>
            </a:r>
            <a:r>
              <a:rPr sz="2000"/>
              <a:t>D.①s1[t1]=i　②s1[t2]=1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5424170" y="1245870"/>
            <a:ext cx="6310630" cy="3928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遍历字符串s中的字符，若上一个字符的连续计数超过3且当前字符与之不同，则执行消除操作；若当前字符i与上一个存入s1的字符s1[t1]相同，则增加连续计数，故①处填入代码为s2[t2]+=1；若当前字符i与s1[t1]不相同，则t2指针后移，用于统计下一个不同字符的连续计数。然后将当前字符i存入结果字符串s1，故②处填入代码为s1[t1]=i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3578860" y="468185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526542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5638800" cy="5323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14.有如下Python程序段：</a:t>
            </a:r>
            <a:br>
              <a:rPr sz="2000"/>
            </a:br>
            <a:r>
              <a:rPr sz="2000"/>
              <a:t>import random</a:t>
            </a:r>
            <a:br>
              <a:rPr sz="2000"/>
            </a:br>
            <a:r>
              <a:rPr sz="2000"/>
              <a:t>s=[0]*10</a:t>
            </a:r>
            <a:br>
              <a:rPr sz="2000"/>
            </a:br>
            <a:r>
              <a:rPr sz="2000"/>
              <a:t>a=[0]*6</a:t>
            </a:r>
            <a:br>
              <a:rPr sz="2000"/>
            </a:br>
            <a:r>
              <a:rPr sz="2000"/>
              <a:t>n=len(a)</a:t>
            </a:r>
            <a:br>
              <a:rPr sz="2000"/>
            </a:br>
            <a:r>
              <a:rPr sz="2000"/>
              <a:t>for i in range(n):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a[i]=random.randint(0,6)*2+i%2</a:t>
            </a:r>
            <a:br>
              <a:rPr sz="2000"/>
            </a:br>
            <a:r>
              <a:rPr sz="2000"/>
              <a:t>top=0</a:t>
            </a:r>
            <a:br>
              <a:rPr sz="2000"/>
            </a:br>
            <a:r>
              <a:rPr sz="2000"/>
              <a:t>s[top]=a[0]</a:t>
            </a:r>
            <a:br>
              <a:rPr sz="2000"/>
            </a:br>
            <a:r>
              <a:rPr sz="2000"/>
              <a:t>for i in range(1,n):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while top!=-1 and a[i]&gt;s[top]: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s[top]=a[i]</a:t>
            </a:r>
            <a:br>
              <a:rPr sz="2000"/>
            </a:br>
            <a:r>
              <a:rPr sz="2000"/>
              <a:t>while top!=-1: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print(s[top],end=" ")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top-=1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4624705" y="1874520"/>
            <a:ext cx="7138670" cy="4154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该程序首先利用随机数函数生成一个长度为6的列表a，元素为[0,13]范围内的整数，且该序列呈现偶数、奇数间隔出现的特点（若a[i]为0，则其出现在0或2或4的位置上）。s可看作栈结构，若栈非空且a[i]大于栈顶元素时，将栈顶元素出栈，直到栈空或a[i]小于等于栈顶元素为止，此时将a[i]入栈，作为新的栈顶元素。最后将栈中所有元素全部出栈，出栈序列应该是一个非降序序列，且出栈元素必含奇数。选项B，4个元素不可能全部为偶数，不符合要求。选项C，14超出取值范围，不符合要求。选项D是降序序列，不符合要求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6223000" y="320675"/>
            <a:ext cx="5638800" cy="1630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执行该程序段后，输出的结果可能是	（　　）</a:t>
            </a:r>
            <a:br>
              <a:rPr sz="2000"/>
            </a:br>
            <a:r>
              <a:rPr sz="2000"/>
              <a:t>A.3 8 8 8</a:t>
            </a:r>
            <a:br>
              <a:rPr sz="2000"/>
            </a:br>
            <a:r>
              <a:rPr sz="2000"/>
              <a:t>B.2 4 8 10</a:t>
            </a:r>
            <a:br>
              <a:rPr sz="2000"/>
            </a:br>
            <a:r>
              <a:rPr sz="2000"/>
              <a:t>C.7 11 14</a:t>
            </a:r>
            <a:br>
              <a:rPr sz="2000"/>
            </a:br>
            <a:r>
              <a:rPr sz="2000"/>
              <a:t>D.12 10 9</a:t>
            </a:r>
            <a:endParaRPr sz="2000"/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1199495" y="26797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137275" y="46799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5638165" cy="54006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15.</a:t>
            </a:r>
            <a:r>
              <a:rPr lang="en-US" sz="2000"/>
              <a:t> </a:t>
            </a:r>
            <a:r>
              <a:rPr lang="en-US" altLang="zh-CN" sz="2000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 </a:t>
            </a:r>
            <a:r>
              <a:rPr sz="2000"/>
              <a:t>有如下Python程序段：</a:t>
            </a:r>
            <a:br>
              <a:rPr sz="2000"/>
            </a:br>
            <a:r>
              <a:rPr sz="2000"/>
              <a:t>s=0</a:t>
            </a:r>
            <a:br>
              <a:rPr sz="2000"/>
            </a:br>
            <a:r>
              <a:rPr sz="2000"/>
              <a:t>while topa!=-1: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while topb!=-1 and stka[topa]&gt;stkb[topb]: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if (stka[topa]+stkb[topb])%2==1:</a:t>
            </a:r>
            <a:br>
              <a:rPr sz="2000"/>
            </a:br>
            <a:r>
              <a:rPr lang="en-US" sz="2000">
                <a:sym typeface="+mn-ea"/>
              </a:rPr>
              <a:t>                  </a:t>
            </a:r>
            <a:r>
              <a:rPr sz="2000"/>
              <a:t>topa+=1</a:t>
            </a:r>
            <a:br>
              <a:rPr sz="2000"/>
            </a:br>
            <a:r>
              <a:rPr lang="en-US" sz="2000">
                <a:sym typeface="+mn-ea"/>
              </a:rPr>
              <a:t>                  </a:t>
            </a:r>
            <a:r>
              <a:rPr sz="2000"/>
              <a:t>stka[topa]=stkb[topb]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topb-=1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if topb!=-1: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topb-=1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s+=stka[topa]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topa-=1</a:t>
            </a:r>
            <a:br>
              <a:rPr sz="2000"/>
            </a:br>
            <a:r>
              <a:rPr sz="2000"/>
              <a:t>若stka为[6,0,0,0,0,0]，topa为0，stkb为[2,7,2,1,5]，topb为4，执行该程序段后，s的值为	（　　）</a:t>
            </a:r>
            <a:br>
              <a:rPr sz="2000"/>
            </a:br>
            <a:r>
              <a:rPr sz="2000"/>
              <a:t>A.13	B.14</a:t>
            </a:r>
            <a:r>
              <a:rPr lang="en-US" sz="2000"/>
              <a:t>	</a:t>
            </a:r>
            <a:r>
              <a:rPr sz="2000"/>
              <a:t>C.15	D.16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5883275" y="218440"/>
            <a:ext cx="5997575" cy="5939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>
                <a:uFillTx/>
                <a:ea typeface="楷体" panose="02010609060101010101" charset="-122"/>
                <a:sym typeface="+mn-ea"/>
              </a:rPr>
              <a:t>该程序段使用列表stka和列表stkb模拟栈a和栈b，topa和topb分别为栈a和栈b的栈顶指针。操作1：当栈a的栈顶元素大于栈b的栈顶元素时，若两者相加为奇数，则将栈b的栈顶元素出栈后入栈a；否则将栈b的栈顶元素出栈。反复执行操作1，直到栈b为空或栈a的栈顶元素不大于栈b的栈顶元素。操作2：此时若栈b仍不为空，则再出栈一个元素，同时将栈a的栈顶元素出栈并累加到变量s。对于题干给出的值，首先执行操作1：初始栈a中的元素为[6]，栈b中的元素为[2,7,2,1,5]；6&gt;5且6+5为奇数，则5出栈b后入栈a，此时栈a为[6,5]，栈b为[2,7,2,1]；5&gt;1，但5+1不为奇数，则1直接出栈，此时栈b为[2,7,2]；5&gt;2且5+2为奇数，则2出栈b后入栈a，此时栈a为[6,5,2]，栈b为[2,7]。2&lt;7，执行操作2：栈b不为空，则7出栈，此时栈b为[2]；将栈a的栈顶元素出栈并累加到变量s，此时栈a为[6,5]，s为2。继续执行操作1：5&gt;2且5+2为奇数，则2出栈b后入栈a，此时栈a为[6,5,2]，栈b为空。由于栈b为空，后续不会再执行操作1，将反复执行操作2直到栈a为空，因此最终s=2+2+5+6=15。</a:t>
            </a:r>
            <a:endParaRPr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91540" y="548640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5422900" y="503999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93925" y="530288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507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16.有如下Python程序段：</a:t>
            </a:r>
            <a:br>
              <a:rPr sz="2000"/>
            </a:br>
            <a:r>
              <a:rPr sz="2000"/>
              <a:t>s=["A","B","C","D"]</a:t>
            </a:r>
            <a:br>
              <a:rPr sz="2000"/>
            </a:br>
            <a:r>
              <a:rPr sz="2000"/>
              <a:t>m=[1,3,0,2]</a:t>
            </a:r>
            <a:br>
              <a:rPr sz="2000"/>
            </a:br>
            <a:r>
              <a:rPr sz="2000"/>
              <a:t>st=[""]*4</a:t>
            </a:r>
            <a:br>
              <a:rPr sz="2000"/>
            </a:br>
            <a:r>
              <a:rPr sz="2000"/>
              <a:t>top=-1</a:t>
            </a:r>
            <a:br>
              <a:rPr sz="2000"/>
            </a:br>
            <a:r>
              <a:rPr sz="2000"/>
              <a:t>j=0</a:t>
            </a:r>
            <a:br>
              <a:rPr sz="2000"/>
            </a:br>
            <a:r>
              <a:rPr sz="2000"/>
              <a:t>for i in range(len(s)):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st[top]=s[i]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while top!=-1 and ord(st[top])-ord("A")==m[j]: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j+=1</a:t>
            </a:r>
            <a:br>
              <a:rPr sz="2000"/>
            </a:br>
            <a:r>
              <a:rPr sz="2000"/>
              <a:t>print(st[:top+1])</a:t>
            </a:r>
            <a:br>
              <a:rPr sz="2000"/>
            </a:br>
            <a:r>
              <a:rPr sz="2000"/>
              <a:t>执行该程序段后，输出的结果是	（　　）</a:t>
            </a:r>
            <a:br>
              <a:rPr sz="2000"/>
            </a:br>
            <a:r>
              <a:rPr sz="2000"/>
              <a:t>A.[]		B.["A"]</a:t>
            </a:r>
            <a:br>
              <a:rPr sz="2000"/>
            </a:br>
            <a:r>
              <a:rPr sz="2000"/>
              <a:t>C.["A","C"]	D.["A","C","E"]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4894580" y="110490"/>
            <a:ext cx="6488430" cy="3538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当栈顶元素表示的字母在26个字母中的位置与m[j]的值相同时，元素出栈。因此，栈的变化为["A"]→["A","B"]，因为B的位置是1，与m[j]相同，B出栈，栈更新为["A"]→["A","C"]→["A","C","D"]，因为D的位置是3，与m[j]相同，D出栈，C的位置是2，与m[j]不同，退出循环。故栈中剩余元素为["A","C"]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4510405" y="476694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86080" y="5439410"/>
            <a:ext cx="460375" cy="57594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323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17.有如下Python程序段：</a:t>
            </a:r>
            <a:br>
              <a:rPr sz="2000"/>
            </a:br>
            <a:r>
              <a:rPr sz="2000"/>
              <a:t>s=[0]*10</a:t>
            </a:r>
            <a:br>
              <a:rPr sz="2000"/>
            </a:br>
            <a:r>
              <a:rPr sz="2000"/>
              <a:t>a=["five","fifteen","fifty","find","fifth","fifths"]</a:t>
            </a:r>
            <a:br>
              <a:rPr sz="2000"/>
            </a:br>
            <a:r>
              <a:rPr sz="2000"/>
              <a:t>n=len(a)</a:t>
            </a:r>
            <a:br>
              <a:rPr sz="2000"/>
            </a:br>
            <a:r>
              <a:rPr sz="2000"/>
              <a:t>top=0</a:t>
            </a:r>
            <a:br>
              <a:rPr sz="2000"/>
            </a:br>
            <a:r>
              <a:rPr sz="2000"/>
              <a:t>s[top]=a[0]</a:t>
            </a:r>
            <a:br>
              <a:rPr sz="2000"/>
            </a:br>
            <a:r>
              <a:rPr sz="2000"/>
              <a:t>for i in range(1,n):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while top!=-1 and a[i]&gt;s[top]: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s[top]=a[i]</a:t>
            </a:r>
            <a:br>
              <a:rPr sz="2000"/>
            </a:br>
            <a:r>
              <a:rPr sz="2000"/>
              <a:t>while top!=-1: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print(s[top],end=" ")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top-=1</a:t>
            </a:r>
            <a:br>
              <a:rPr sz="2000"/>
            </a:br>
            <a:r>
              <a:rPr sz="2000"/>
              <a:t>执行该程序段后，输出的结果是	（　　）</a:t>
            </a:r>
            <a:br>
              <a:rPr sz="2000"/>
            </a:br>
            <a:r>
              <a:rPr sz="2000"/>
              <a:t>A.five find fifths fifth</a:t>
            </a:r>
            <a:r>
              <a:rPr lang="en-US" sz="2000"/>
              <a:t>		</a:t>
            </a:r>
            <a:r>
              <a:rPr sz="2000"/>
              <a:t>B.fifths five</a:t>
            </a:r>
            <a:br>
              <a:rPr sz="2000"/>
            </a:br>
            <a:r>
              <a:rPr sz="2000"/>
              <a:t>C.five</a:t>
            </a:r>
            <a:r>
              <a:rPr lang="en-US" sz="2000"/>
              <a:t>				</a:t>
            </a:r>
            <a:r>
              <a:rPr sz="2000"/>
              <a:t>D.fifths find five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4690745" y="1727200"/>
            <a:ext cx="7336155" cy="3107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根据字符比较规则，"five"&gt;"find"&gt;"fifty"&gt;"fifths"&gt;"fifth"&gt;"fifteen"，列表a中元素依次入栈，当入栈元素大于栈顶元素时，栈顶元素出栈，直到入栈元素小于等于栈顶元素或栈空为止。入栈结束后，栈内元素为"five"，"find"，"fifths"，然后全部出栈并输出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4510405" y="464502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50030" y="522859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5638165" cy="5323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18.有如下Python程序段：</a:t>
            </a:r>
            <a:br>
              <a:rPr sz="2000"/>
            </a:br>
            <a:r>
              <a:rPr sz="2000"/>
              <a:t>import random</a:t>
            </a:r>
            <a:br>
              <a:rPr sz="2000"/>
            </a:br>
            <a:r>
              <a:rPr sz="2000"/>
              <a:t>stack=["","","","",""]</a:t>
            </a:r>
            <a:br>
              <a:rPr sz="2000"/>
            </a:br>
            <a:r>
              <a:rPr sz="2000"/>
              <a:t>s="ABCDE"</a:t>
            </a:r>
            <a:br>
              <a:rPr sz="2000"/>
            </a:br>
            <a:r>
              <a:rPr sz="2000"/>
              <a:t>i=0</a:t>
            </a:r>
            <a:br>
              <a:rPr sz="2000"/>
            </a:br>
            <a:r>
              <a:rPr sz="2000"/>
              <a:t>top=-1</a:t>
            </a:r>
            <a:br>
              <a:rPr sz="2000"/>
            </a:br>
            <a:r>
              <a:rPr sz="2000"/>
              <a:t>while i&lt;len(s):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if random.randint(0,10)%2==0: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stack[top]=s[i]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i+=1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elif top&gt;=0: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print(stack[top],end="")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sz="2000"/>
              <a:t>while top&gt;=0: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print(stack[top],end="")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top-=1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6327140" y="2945765"/>
            <a:ext cx="5219700" cy="2245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>
                <a:uFillTx/>
                <a:ea typeface="楷体" panose="02010609060101010101" charset="-122"/>
                <a:sym typeface="+mn-ea"/>
              </a:rPr>
              <a:t>该程序段中，随机数函数返回[0,10]范围内的整数，若该数为偶数，则s[i]入栈，然后i指向下一个字符；若该数为奇数且栈stack不为空，则栈顶元素出栈，i不动。当s的每个字符都入栈后，循环结束。选项C，字符D最先出栈，字符A、B、C的出栈顺序必然是倒序的，字符A的出栈顺序不可能在字符B前面。</a:t>
            </a:r>
            <a:endParaRPr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6222365" y="548640"/>
            <a:ext cx="5638165" cy="1630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执行该程序段后，输出的结果</a:t>
            </a:r>
            <a:r>
              <a:rPr sz="2000" b="1"/>
              <a:t>不可能</a:t>
            </a:r>
            <a:r>
              <a:rPr sz="2000"/>
              <a:t>是	（　　）</a:t>
            </a:r>
            <a:br>
              <a:rPr sz="2000"/>
            </a:br>
            <a:r>
              <a:rPr sz="2000"/>
              <a:t>A.ABCDE		</a:t>
            </a:r>
            <a:br>
              <a:rPr sz="2000"/>
            </a:br>
            <a:r>
              <a:rPr sz="2000"/>
              <a:t>B.EDCBA</a:t>
            </a:r>
            <a:br>
              <a:rPr sz="2000"/>
            </a:br>
            <a:r>
              <a:rPr sz="2000"/>
              <a:t>C.DCEAB		</a:t>
            </a:r>
            <a:br>
              <a:rPr sz="2000"/>
            </a:br>
            <a:r>
              <a:rPr sz="2000"/>
              <a:t>D.BEDCA</a:t>
            </a:r>
            <a:endParaRPr sz="2000"/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1180445" y="45402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142355" y="129540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306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﻿1.</a:t>
            </a:r>
            <a:r>
              <a:rPr lang="en-US" altLang="zh-CN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</a:t>
            </a:r>
            <a:r>
              <a:t>栈s的最大长度为3，初始为空，经过一系列入栈、出栈操作，若元素入栈的顺序是a，b，c，d，e，f，则可能的出栈序列为		（　　）</a:t>
            </a:r>
            <a:br/>
            <a:r>
              <a:t>A.f，e，d，c，b，a</a:t>
            </a:r>
            <a:r>
              <a:rPr lang="en-US"/>
              <a:t>		</a:t>
            </a:r>
            <a:r>
              <a:t>B.c，b，a，f，e，d</a:t>
            </a:r>
            <a:br/>
            <a:r>
              <a:t>C.c，a，b，d，e，f</a:t>
            </a:r>
            <a:r>
              <a:rPr lang="en-US"/>
              <a:t>		</a:t>
            </a:r>
            <a:r>
              <a:t>D.c，e，d，b，a，f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39725" y="2682875"/>
            <a:ext cx="11277295" cy="3448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defRPr sz="2000">
                <a:solidFill>
                  <a:srgbClr val="FF0000"/>
                </a:solidFill>
              </a:defRPr>
            </a:pPr>
            <a:r>
              <a:rPr sz="2400">
                <a:solidFill>
                  <a:srgbClr val="FF0000"/>
                </a:solidFill>
                <a:uFillTx/>
                <a:ea typeface="楷体" panose="02010609060101010101" charset="-122"/>
              </a:rPr>
              <a:t>若f先出栈</a:t>
            </a:r>
            <a:r>
              <a:rPr lang="zh-CN" sz="2400">
                <a:solidFill>
                  <a:srgbClr val="FF0000"/>
                </a:solidFill>
                <a:uFillTx/>
                <a:ea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uFillTx/>
                <a:ea typeface="楷体" panose="02010609060101010101" charset="-122"/>
              </a:rPr>
              <a:t>则需要a、b、c、d、e、f都入栈，由于栈s的最大长度为3，不可能全部入栈</a:t>
            </a:r>
            <a:r>
              <a:rPr lang="zh-CN" sz="2400">
                <a:solidFill>
                  <a:srgbClr val="FF0000"/>
                </a:solidFill>
                <a:uFillTx/>
                <a:ea typeface="楷体" panose="02010609060101010101" charset="-122"/>
              </a:rPr>
              <a:t>，</a:t>
            </a:r>
            <a:r>
              <a:rPr sz="2400">
                <a:solidFill>
                  <a:srgbClr val="FF0000"/>
                </a:solidFill>
                <a:uFillTx/>
                <a:ea typeface="楷体" panose="02010609060101010101" charset="-122"/>
              </a:rPr>
              <a:t>故不符。若出栈序列为c，b，a，f，e，d，则入栈出栈过程是：a、b、c入栈，c、b、a出栈，d、e、f入栈，f、e、d出栈。若出栈序列为c，a，b，d，e，f，则入栈出栈过程是：a、b、c入栈，c出栈，a在b前入栈，根据栈“先进后出”的特点，a应在b后面出栈，故不符。若出栈序列为c，e，d，b，a，f，则入栈出栈过程是：a、b、c入栈，c出栈，d入栈，e在d前出栈，e就需要入栈，但此时栈s已经有3个元素，无法入栈，故不符。</a:t>
            </a:r>
            <a:endParaRPr sz="2400">
              <a:solidFill>
                <a:srgbClr val="FF0000"/>
              </a:solidFill>
              <a:uFillTx/>
              <a:ea typeface="楷体" panose="02010609060101010101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440" y="651510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9186545" y="118237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84955" y="159512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323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19.</a:t>
            </a:r>
            <a:r>
              <a:rPr lang="en-US" altLang="zh-CN" sz="2000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 </a:t>
            </a:r>
            <a:r>
              <a:rPr sz="2000"/>
              <a:t>有如下Python程序段：</a:t>
            </a:r>
            <a:br>
              <a:rPr sz="2000"/>
            </a:br>
            <a:r>
              <a:rPr sz="2000"/>
              <a:t>import random</a:t>
            </a:r>
            <a:br>
              <a:rPr sz="2000"/>
            </a:br>
            <a:r>
              <a:rPr sz="2000"/>
              <a:t>a=['A','B','#','#','C','D','#']</a:t>
            </a:r>
            <a:br>
              <a:rPr sz="2000"/>
            </a:br>
            <a:r>
              <a:rPr sz="2000"/>
              <a:t>stk=[0]*len(a)</a:t>
            </a:r>
            <a:br>
              <a:rPr sz="2000"/>
            </a:br>
            <a:r>
              <a:rPr sz="2000"/>
              <a:t>top=-1</a:t>
            </a:r>
            <a:br>
              <a:rPr sz="2000"/>
            </a:br>
            <a:r>
              <a:rPr sz="2000"/>
              <a:t>for i in range(len(a)):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op=random.randint(0,1)　#随机生成0或1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if op==1 and a[i]!='#':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stk[top]=a[i]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a[i]='#'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elif op==0 and top!=-1 and a[i]=='#':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a[i]=stk[top]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sz="2000"/>
              <a:t>执行该程序段后，a的值</a:t>
            </a:r>
            <a:r>
              <a:rPr sz="2000" b="1"/>
              <a:t>不可能</a:t>
            </a:r>
            <a:r>
              <a:rPr sz="2000"/>
              <a:t>的是		（　　）</a:t>
            </a:r>
            <a:br>
              <a:rPr sz="2000"/>
            </a:br>
            <a:r>
              <a:rPr sz="2000"/>
              <a:t>A.['A','B','#','#','C','D','#']</a:t>
            </a:r>
            <a:r>
              <a:rPr lang="en-US" sz="2000"/>
              <a:t>	</a:t>
            </a:r>
            <a:r>
              <a:rPr sz="2000"/>
              <a:t>B.['#','#','#','#','#','#','#']</a:t>
            </a:r>
            <a:br>
              <a:rPr sz="2000"/>
            </a:br>
            <a:r>
              <a:rPr sz="2000"/>
              <a:t>C.['#','B','#','#','C','D','A']</a:t>
            </a:r>
            <a:r>
              <a:rPr lang="en-US" sz="2000"/>
              <a:t>	</a:t>
            </a:r>
            <a:r>
              <a:rPr sz="2000"/>
              <a:t>D.['#','#','A','B','C','D','#']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5692140" y="302895"/>
            <a:ext cx="6214745" cy="41541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程序中设空栈stk，栈顶指针为top。遍历列表a，随机生成op的值为0或1，当op值为1、当前元素a[i]不为'#'时，将a[i]入栈，并修改a[i]的值为'#'；当op值为0，且栈不为空、a[i]的值为'#'时，将a[i]存储为栈顶元素并将栈顶元素出栈。所以在列表a中，a[0]、a[1]、a[4]、a[5]可能会变成'#'，a[2]、a[3]、a[6]可能会变成字符，前提是前面有字符入栈，符合出栈规则。选项D，a[0]、a[1]的值是'#'，表明'A'、'B'均已入栈，则出栈顺序一定是'B'、'A'，与a[2]、a[3]值为'A'、'B'矛盾，故不可能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440" y="489585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308090" y="467296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106420" y="533082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5507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20.[2026浙江联考]有如下Python程序段：</a:t>
            </a:r>
            <a:br>
              <a:rPr sz="2000"/>
            </a:br>
            <a:r>
              <a:rPr sz="2000"/>
              <a:t>s=input("输入由小写字母组成的字符串：")</a:t>
            </a:r>
            <a:br>
              <a:rPr sz="2000"/>
            </a:br>
            <a:r>
              <a:rPr sz="2000"/>
              <a:t>ans=""</a:t>
            </a:r>
            <a:br>
              <a:rPr sz="2000"/>
            </a:br>
            <a:r>
              <a:rPr sz="2000"/>
              <a:t>st=[""]*len(s);top=-1</a:t>
            </a:r>
            <a:br>
              <a:rPr sz="2000"/>
            </a:br>
            <a:r>
              <a:rPr sz="2000"/>
              <a:t>for i in s: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if top!=-1 and abs(ord(i)-ord(st[top]))==1: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else: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st[top]=i</a:t>
            </a:r>
            <a:br>
              <a:rPr sz="2000"/>
            </a:br>
            <a:r>
              <a:rPr sz="2000"/>
              <a:t>while top!=-1: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ans=st[top]+ans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top-=1</a:t>
            </a:r>
            <a:br>
              <a:rPr sz="2000"/>
            </a:br>
            <a:r>
              <a:rPr sz="2000"/>
              <a:t>print(ans)</a:t>
            </a:r>
            <a:br>
              <a:rPr sz="2000"/>
            </a:br>
            <a:r>
              <a:rPr sz="2000"/>
              <a:t>运行该程序，若输入字符串s后，输出的结果为“ct”，则输入的字符串s</a:t>
            </a:r>
            <a:r>
              <a:rPr sz="2000" b="1"/>
              <a:t>不可能</a:t>
            </a:r>
            <a:r>
              <a:rPr sz="2000"/>
              <a:t>是	（　　）</a:t>
            </a:r>
            <a:br>
              <a:rPr sz="2000"/>
            </a:br>
            <a:r>
              <a:rPr sz="2000"/>
              <a:t>A."cutt"		B."crst"</a:t>
            </a:r>
            <a:r>
              <a:rPr lang="en-US" sz="2000"/>
              <a:t>		</a:t>
            </a:r>
            <a:r>
              <a:rPr sz="2000"/>
              <a:t>C."cedbt"	D."effect"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5875020" y="321945"/>
            <a:ext cx="5947410" cy="4399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程序的功能是对输入字符串进行相邻字符（ASCII码差值为1）的消除处理。程序使用列表st模拟栈，top为栈顶指针，初始为空（top=-1）。遍历字符串s的每个字符i：若栈非空且当前字符i与栈顶字符的ASCII码差值为1，则弹出栈顶字符（top-=1）；否则将当前字符压入栈中（top+=1，更新栈顶）。最后将栈中剩余字符拼接为结果ans并输出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9994900" y="512445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037965" y="534987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5638165" cy="550037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21.有如下Python程序段，判断输入的字符串是否为回文字符串：</a:t>
            </a:r>
            <a:br>
              <a:rPr sz="2000"/>
            </a:br>
            <a:r>
              <a:rPr sz="2000"/>
              <a:t>st=[""]*100</a:t>
            </a:r>
            <a:br>
              <a:rPr sz="2000"/>
            </a:br>
            <a:r>
              <a:rPr sz="2000"/>
              <a:t>top=-1</a:t>
            </a:r>
            <a:br>
              <a:rPr sz="2000"/>
            </a:br>
            <a:r>
              <a:rPr sz="2000" u="sng">
                <a:sym typeface="+mn-ea"/>
              </a:rPr>
              <a:t>　　　</a:t>
            </a:r>
            <a:r>
              <a:rPr sz="2000" u="sng"/>
              <a:t>（1）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sz="2000"/>
              <a:t>s=input("请输入字符串：")</a:t>
            </a:r>
            <a:br>
              <a:rPr sz="2000"/>
            </a:br>
            <a:r>
              <a:rPr sz="2000"/>
              <a:t>k=len(s)//2</a:t>
            </a:r>
            <a:br>
              <a:rPr sz="2000"/>
            </a:br>
            <a:r>
              <a:rPr sz="2000"/>
              <a:t>for i in range(k):</a:t>
            </a:r>
            <a:br>
              <a:rPr sz="2000"/>
            </a:br>
            <a:r>
              <a:rPr lang="en-US" sz="2000"/>
              <a:t>      </a:t>
            </a:r>
            <a:r>
              <a:rPr sz="2000"/>
              <a:t>top+=1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 u="sng">
                <a:sym typeface="+mn-ea"/>
              </a:rPr>
              <a:t>　　　</a:t>
            </a:r>
            <a:r>
              <a:rPr sz="2000" u="sng"/>
              <a:t>（2）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sz="2000"/>
              <a:t>if len(s)%2==1: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k=k+1</a:t>
            </a:r>
            <a:br>
              <a:rPr sz="2000"/>
            </a:br>
            <a:r>
              <a:rPr sz="2000"/>
              <a:t>for i in range(k,len(s)):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 u="sng">
                <a:sym typeface="+mn-ea"/>
              </a:rPr>
              <a:t>　　　</a:t>
            </a:r>
            <a:r>
              <a:rPr sz="2000" u="sng"/>
              <a:t>（3）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top-=1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if ch!=s[i]: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flag=False</a:t>
            </a:r>
            <a:br>
              <a:rPr sz="2000"/>
            </a:br>
            <a:r>
              <a:rPr lang="en-US" sz="2000">
                <a:sym typeface="+mn-ea"/>
              </a:rPr>
              <a:t>            </a:t>
            </a:r>
            <a:r>
              <a:rPr sz="2000"/>
              <a:t>break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4426585" y="3803650"/>
            <a:ext cx="7371080" cy="2245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（1）处根据代码“if flag:”下面的语句可知，flag默认为True，故填入代码为flag=True。（2）处将字符串s的前半部分入栈，故填入代码为st[top]=s[i]。（3）处将栈顶元素出栈并赋值给ch，故填入代码为ch=st[top]。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6095365" y="548640"/>
            <a:ext cx="5638165" cy="3169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  <a:defRPr sz="2400">
                <a:solidFill>
                  <a:srgbClr val="000000"/>
                </a:solidFill>
              </a:defRPr>
            </a:pPr>
            <a:r>
              <a:rPr sz="2000"/>
              <a:t>if flag: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print("字符串：",s,"是回文字符串")</a:t>
            </a:r>
            <a:br>
              <a:rPr sz="2000"/>
            </a:br>
            <a:r>
              <a:rPr sz="2000"/>
              <a:t>else:</a:t>
            </a:r>
            <a:br>
              <a:rPr sz="2000"/>
            </a:br>
            <a:r>
              <a:rPr lang="en-US" sz="2000">
                <a:sym typeface="+mn-ea"/>
              </a:rPr>
              <a:t>      </a:t>
            </a:r>
            <a:r>
              <a:rPr sz="2000"/>
              <a:t>print("字符串：",s,"不是回文字符串")</a:t>
            </a:r>
            <a:br>
              <a:rPr sz="2000"/>
            </a:br>
            <a:r>
              <a:rPr sz="2000"/>
              <a:t>画线处有如下可选代码：</a:t>
            </a:r>
            <a:br>
              <a:rPr sz="2000"/>
            </a:br>
            <a:r>
              <a:rPr sz="2000"/>
              <a:t>①flag=True　	②flag=False</a:t>
            </a:r>
            <a:br>
              <a:rPr sz="2000"/>
            </a:br>
            <a:r>
              <a:rPr sz="2000"/>
              <a:t>③st[top]=s[i]	④ch=st[top]</a:t>
            </a:r>
            <a:br>
              <a:rPr sz="2000"/>
            </a:br>
            <a:r>
              <a:rPr sz="2000"/>
              <a:t>画线处应填入的正确代码为	（　　）</a:t>
            </a:r>
            <a:br>
              <a:rPr sz="2000"/>
            </a:br>
            <a:r>
              <a:rPr sz="2000"/>
              <a:t>A.①③④		B.①④③</a:t>
            </a:r>
            <a:br>
              <a:rPr sz="2000"/>
            </a:br>
            <a:r>
              <a:rPr sz="2000"/>
              <a:t>C.②③④		D.②④③</a:t>
            </a:r>
            <a:endParaRPr sz="2000"/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0136505" y="253746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003925" y="283845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5638165" cy="4831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22.已知某栈中元素从栈底到栈顶依次为2，4，4，8，9，若此时有新元素4入栈，为保证栈的单调性，将9、8出栈，4入栈，则栈中元素更新为2，4，4，4。实现上述功能的Python程序如下：</a:t>
            </a:r>
            <a:br>
              <a:rPr sz="2000"/>
            </a:br>
            <a:r>
              <a:rPr sz="2000"/>
              <a:t>s=[2,4,4,8,9]</a:t>
            </a:r>
            <a:r>
              <a:rPr lang="en-US" sz="2000"/>
              <a:t>;</a:t>
            </a:r>
            <a:r>
              <a:rPr sz="2000"/>
              <a:t>top=4</a:t>
            </a:r>
            <a:br>
              <a:rPr sz="2000"/>
            </a:br>
            <a:r>
              <a:rPr sz="2000"/>
              <a:t>def push(x):</a:t>
            </a:r>
            <a:br>
              <a:rPr sz="2000"/>
            </a:br>
            <a:r>
              <a:rPr lang="en-US" sz="2000"/>
              <a:t>       </a:t>
            </a:r>
            <a:r>
              <a:rPr sz="2000"/>
              <a:t>global top</a:t>
            </a:r>
            <a:br>
              <a:rPr sz="2000"/>
            </a:br>
            <a:r>
              <a:rPr lang="en-US" sz="2000">
                <a:sym typeface="+mn-ea"/>
              </a:rPr>
              <a:t>       </a:t>
            </a:r>
            <a:r>
              <a:rPr sz="2000"/>
              <a:t>while </a:t>
            </a:r>
            <a:r>
              <a:rPr sz="2000" u="sng"/>
              <a:t>　　　（1）　　　</a:t>
            </a:r>
            <a:r>
              <a:rPr sz="2000"/>
              <a:t>:</a:t>
            </a:r>
            <a:br>
              <a:rPr sz="2000"/>
            </a:br>
            <a:r>
              <a:rPr lang="en-US" sz="2000">
                <a:sym typeface="+mn-ea"/>
              </a:rPr>
              <a:t>              </a:t>
            </a:r>
            <a:r>
              <a:rPr sz="2000" u="sng">
                <a:sym typeface="+mn-ea"/>
              </a:rPr>
              <a:t>　　　</a:t>
            </a:r>
            <a:r>
              <a:rPr sz="2000" u="sng"/>
              <a:t>（2）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lang="en-US" sz="2000">
                <a:sym typeface="+mn-ea"/>
              </a:rPr>
              <a:t>       </a:t>
            </a:r>
            <a:r>
              <a:rPr sz="2000" u="sng">
                <a:sym typeface="+mn-ea"/>
              </a:rPr>
              <a:t>　　　</a:t>
            </a:r>
            <a:r>
              <a:rPr sz="2000" u="sng"/>
              <a:t>（3）</a:t>
            </a:r>
            <a:r>
              <a:rPr sz="2000" u="sng">
                <a:sym typeface="+mn-ea"/>
              </a:rPr>
              <a:t>　　　</a:t>
            </a:r>
            <a:r>
              <a:rPr lang="en-US" sz="2000">
                <a:noFill/>
                <a:sym typeface="+mn-ea"/>
              </a:rPr>
              <a:t>.</a:t>
            </a:r>
            <a:br>
              <a:rPr sz="2000"/>
            </a:br>
            <a:r>
              <a:rPr lang="en-US" sz="2000">
                <a:sym typeface="+mn-ea"/>
              </a:rPr>
              <a:t>       </a:t>
            </a:r>
            <a:r>
              <a:rPr sz="2000"/>
              <a:t>s[top]=x</a:t>
            </a:r>
            <a:br>
              <a:rPr sz="2000"/>
            </a:br>
            <a:r>
              <a:rPr sz="2000"/>
              <a:t>push(4)</a:t>
            </a:r>
            <a:br>
              <a:rPr sz="2000"/>
            </a:br>
            <a:r>
              <a:rPr sz="2000"/>
              <a:t>for i in range(</a:t>
            </a:r>
            <a:r>
              <a:rPr sz="2000" u="sng"/>
              <a:t>　　　（4）　　　</a:t>
            </a:r>
            <a:r>
              <a:rPr sz="2000"/>
              <a:t>):</a:t>
            </a:r>
            <a:br>
              <a:rPr sz="2000"/>
            </a:br>
            <a:r>
              <a:rPr lang="en-US" sz="2000">
                <a:sym typeface="+mn-ea"/>
              </a:rPr>
              <a:t>       </a:t>
            </a:r>
            <a:r>
              <a:rPr sz="2000"/>
              <a:t>print(s[i],end=" ")</a:t>
            </a:r>
            <a:endParaRPr sz="2000"/>
          </a:p>
        </p:txBody>
      </p:sp>
      <p:sp>
        <p:nvSpPr>
          <p:cNvPr id="3" name="TextBox 2"/>
          <p:cNvSpPr txBox="1"/>
          <p:nvPr/>
        </p:nvSpPr>
        <p:spPr>
          <a:xfrm>
            <a:off x="4539615" y="3201670"/>
            <a:ext cx="7195185" cy="2676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根据题干要求，首先将栈中大于x的元素出栈，故（1）处填入代码为x&lt;s[top] and top&gt;=0，（2）处填入代码为top-=1。然后将新元素x入栈，先将top指针加1再赋值，故（3）处填入代码为top+=1。输出的s[i]的索引范围是0～top，故（4）处填入代码为top+1。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6222365" y="548640"/>
            <a:ext cx="5638165" cy="279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2400">
                <a:solidFill>
                  <a:srgbClr val="000000"/>
                </a:solidFill>
              </a:defRPr>
            </a:pPr>
            <a:r>
              <a:rPr sz="2000"/>
              <a:t>画线处有如下可选代码：</a:t>
            </a:r>
            <a:br>
              <a:rPr sz="2000"/>
            </a:br>
            <a:r>
              <a:rPr sz="2000"/>
              <a:t>①x&lt;s[top] and top&gt;=0</a:t>
            </a:r>
            <a:br>
              <a:rPr sz="2000"/>
            </a:br>
            <a:r>
              <a:rPr sz="2000"/>
              <a:t>②x&lt;=s[top] and top&gt;=0</a:t>
            </a:r>
            <a:br>
              <a:rPr sz="2000"/>
            </a:br>
            <a:r>
              <a:rPr sz="2000"/>
              <a:t>③top+=1　④top-=1</a:t>
            </a:r>
            <a:br>
              <a:rPr sz="2000"/>
            </a:br>
            <a:r>
              <a:rPr sz="2000"/>
              <a:t>⑤top　⑥top+1</a:t>
            </a:r>
            <a:br>
              <a:rPr sz="2000"/>
            </a:br>
            <a:r>
              <a:rPr sz="2000"/>
              <a:t>画线处应填入的正确代码为	（　　）</a:t>
            </a:r>
            <a:br>
              <a:rPr sz="2000"/>
            </a:br>
            <a:r>
              <a:rPr sz="2000"/>
              <a:t>A.①④③⑥	B.②④③⑥</a:t>
            </a:r>
            <a:br>
              <a:rPr sz="2000"/>
            </a:br>
            <a:r>
              <a:rPr sz="2000"/>
              <a:t>C.①③④⑤	D.②③④⑤</a:t>
            </a:r>
            <a:endParaRPr sz="2000"/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10267950" y="207645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6151245" y="238188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2.</a:t>
            </a:r>
            <a:r>
              <a:rPr lang="en-US" altLang="zh-CN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</a:t>
            </a:r>
            <a:r>
              <a:t>栈S从栈底到栈顶的元素依次为1,2,3，队列Q初始为空。约定：U操作是指元素出栈后入队，H操作是指元素出队后再入队。经过UUHU系列操作后，队列中队首到队尾的元素依次为		（　　）</a:t>
            </a:r>
            <a:br/>
            <a:r>
              <a:t>A.2,1,3		B.3,1,2</a:t>
            </a:r>
            <a:br/>
            <a:r>
              <a:t>C.1,3,2		D.2,3,1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984625"/>
            <a:ext cx="11277295" cy="1529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400">
                <a:uFillTx/>
                <a:ea typeface="楷体" panose="02010609060101010101" charset="-122"/>
                <a:sym typeface="+mn-ea"/>
              </a:rPr>
              <a:t>根据栈“先进后出”、队列“先进先出”的特点可知：第一个U操作将3出栈S、入队Q，栈S为1,2，队列Q为3；第二个U操作将2出栈S、入队Q，栈S为1，队列Q为3,2；H操作将3出队Q、入队Q，队列Q为2,3；第三个U操作将1出栈S、入队Q，队列Q为2,3,1。</a:t>
            </a:r>
            <a:endParaRPr sz="24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2015" y="651510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636397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222500" y="270319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3.</a:t>
            </a:r>
            <a:r>
              <a:rPr lang="en-US" altLang="zh-CN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</a:t>
            </a:r>
            <a:r>
              <a:t>栈初始为空，经过一系列入栈、出栈操作后，栈又为空。若元素入栈的顺序为“生”“旦”“净”“末”“丑”，则所有可能的出栈序列中，以“旦”结尾的序列个数为（　　）</a:t>
            </a:r>
            <a:br/>
            <a:r>
              <a:t>A.3		B.4</a:t>
            </a:r>
            <a:br/>
            <a:r>
              <a:t>C.5		D.6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778885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根据栈“先进后出”的特点，若“旦”是最后一个出栈，则“生”一定是第一个出栈。故所有可能的出栈序列有5种：“生净末丑旦”“生净丑末旦”“生末净丑旦”“生末丑净旦”“生丑末净旦”。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4075" y="709930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91694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93700" y="288544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4.</a:t>
            </a:r>
            <a:r>
              <a:rPr lang="en-US" altLang="zh-CN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</a:t>
            </a:r>
            <a:r>
              <a:t>栈初始为空，经过一系列入栈、出栈操作后，栈又为空。若元素入栈的顺序为“金”“木”“水”“火”“土”，则所有可能的出栈序列中，“土”比“金”提前两步出栈的序列个数为	（　　）</a:t>
            </a:r>
            <a:br/>
            <a:r>
              <a:t>A.3		B.4</a:t>
            </a:r>
            <a:br/>
            <a:r>
              <a:t>C.5		D.6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529965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若元素入栈的顺序为“金”“木”“水”“火”“土”，则“土”比“金”提前两步出栈的序列有“木水土火金”“木火土水金”“水木土火金”“水火土木金”“火水土木金”，共5种。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8200" y="699770"/>
            <a:ext cx="1234800" cy="394196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361696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C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77825" y="270319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5.有一个空栈，将“赵”“钱”“孙”“李”“周”“吴”依次入栈，若出栈顺序为“孙”“钱”“李”“吴”“周”“赵”，则该栈容量至少是	（　　）</a:t>
            </a:r>
            <a:br/>
            <a:r>
              <a:t>A.2		B.3</a:t>
            </a:r>
            <a:br/>
            <a:r>
              <a:t>C.4		D.5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018790"/>
            <a:ext cx="11277295" cy="23304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若出栈顺序为“孙”“钱”“李”“吴”“周”“赵”，则具体的出入栈操作为：先将“赵”“钱”“孙”入栈，此时栈容量为3；接着“孙”“钱”出栈。“李”入栈并出栈，接着“周”“吴”入栈，此时栈中元素个数为3，接着剩余元素依次出栈。因此该栈容量至少是3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7351395" y="118237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2193925" y="1595120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2861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6.[2026浙南名校联盟]栈初始为空，元素“松”“柏”“竹”“梅”“兰”依次入栈，经过一系列入栈、出栈操作后，栈又为空，已知“梅”是第2个出栈的元素，则第3个出栈的元素</a:t>
            </a:r>
            <a:r>
              <a:rPr b="1"/>
              <a:t>不可能</a:t>
            </a:r>
            <a:r>
              <a:t>是（　　）</a:t>
            </a:r>
            <a:br/>
            <a:r>
              <a:t>A.松</a:t>
            </a:r>
            <a:r>
              <a:rPr lang="en-US"/>
              <a:t>		</a:t>
            </a:r>
            <a:r>
              <a:t>B.柏</a:t>
            </a:r>
            <a:br/>
            <a:r>
              <a:t>C.竹</a:t>
            </a:r>
            <a:r>
              <a:rPr lang="en-US"/>
              <a:t>		</a:t>
            </a:r>
            <a:r>
              <a:t>D.兰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251200"/>
            <a:ext cx="11277295" cy="2889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栈的特点是后进先出，已知“梅”是第2个出栈的元素，则可能的出栈序列有：①松、梅、竹、兰、柏；②松、梅、竹、柏、兰；③松、梅、兰、竹、柏；④柏、梅、竹、兰、松；⑤柏、梅、竹、松、兰；⑥柏、梅、兰、竹、松；⑦竹、梅、柏、兰、松；⑧竹、梅、柏、松、兰；⑨竹、梅、兰、柏、松。第3个出栈的元素不可能是松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246888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0187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4251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7.队列Q和栈S初始均为空，元素入栈顺序为1，2，3，4，5。约定：P操作是指元素入栈，T操作是指元素出栈后入队。经过一系列操作后，队列中从队首到队尾的元素依次为2，1，4，5，则该操作可能是	（　　）</a:t>
            </a:r>
            <a:br/>
            <a:r>
              <a:t>A.PPTTPPTPT</a:t>
            </a:r>
            <a:br/>
            <a:r>
              <a:t>B.PTPTPPPTT</a:t>
            </a:r>
            <a:br/>
            <a:r>
              <a:t>C.PPTTPPPTT</a:t>
            </a:r>
            <a:br/>
            <a:r>
              <a:t>D.PPTTPTPPT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1945" y="4371340"/>
            <a:ext cx="11277295" cy="17703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已知队列中从队首到队尾的元素依次为2，1，4，5，将1、2入栈，然后依次出栈并入队，即PPTT；将3入栈，即P；将4入栈，然后出栈并入队，即PT；将5入栈，然后出栈并入队，即PT。因此操作可能是PPTTPPTPT。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sp>
        <p:nvSpPr>
          <p:cNvPr id="9" name="文本框 8"/>
          <p:cNvSpPr txBox="1"/>
          <p:nvPr>
            <p:custDataLst>
              <p:tags r:id="rId1"/>
            </p:custDataLst>
          </p:nvPr>
        </p:nvSpPr>
        <p:spPr>
          <a:xfrm>
            <a:off x="6410960" y="1718310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A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30187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548640"/>
            <a:ext cx="11277295" cy="39693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defRPr sz="2400">
                <a:solidFill>
                  <a:srgbClr val="000000"/>
                </a:solidFill>
              </a:defRPr>
            </a:pPr>
            <a:r>
              <a:t>8.</a:t>
            </a:r>
            <a:r>
              <a:rPr lang="en-US" altLang="zh-CN">
                <a:uFillTx/>
                <a:latin typeface="Times New Roman" panose="02020603050405020304" charset="0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</a:t>
            </a:r>
            <a:r>
              <a:t>有后缀表达式“1 3 + 2 * 3 + 2 *”，现利用栈计算该表达式：从左向右扫描，遇到数字时，数字入栈；遇到运算符时，两个元素出栈，用运算符计算，所得结果入栈。如此反复操作，直到扫描结束，栈顶元素是	（　　）</a:t>
            </a:r>
            <a:br/>
            <a:r>
              <a:t>A.21</a:t>
            </a:r>
            <a:br/>
            <a:r>
              <a:t>B.22</a:t>
            </a:r>
            <a:br/>
            <a:r>
              <a:t>C.23</a:t>
            </a:r>
            <a:br/>
            <a:r>
              <a:t>D.24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586605"/>
            <a:ext cx="11277295" cy="121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30000"/>
              </a:lnSpc>
              <a:buClrTx/>
              <a:buSzTx/>
              <a:buFontTx/>
              <a:defRPr sz="2000">
                <a:solidFill>
                  <a:srgbClr val="FF0000"/>
                </a:solidFill>
              </a:defRPr>
            </a:pPr>
            <a:r>
              <a:rPr sz="2800">
                <a:uFillTx/>
                <a:ea typeface="楷体" panose="02010609060101010101" charset="-122"/>
                <a:sym typeface="+mn-ea"/>
              </a:rPr>
              <a:t>将后缀表达式“1 3 + 2 * 3 + 2 *”转换成中缀表达式为“((1+3)*2+3)*2”，计算结果为22，即栈顶元素。</a:t>
            </a:r>
            <a:endParaRPr sz="2800">
              <a:uFillTx/>
              <a:ea typeface="楷体" panose="02010609060101010101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4075" y="650240"/>
            <a:ext cx="1234440" cy="434975"/>
          </a:xfrm>
          <a:prstGeom prst="rect">
            <a:avLst/>
          </a:prstGeom>
        </p:spPr>
      </p:pic>
      <p:sp>
        <p:nvSpPr>
          <p:cNvPr id="9" name="文本框 8"/>
          <p:cNvSpPr txBox="1"/>
          <p:nvPr>
            <p:custDataLst>
              <p:tags r:id="rId2"/>
            </p:custDataLst>
          </p:nvPr>
        </p:nvSpPr>
        <p:spPr>
          <a:xfrm>
            <a:off x="9177020" y="1652905"/>
            <a:ext cx="460375" cy="58356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sz="32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</a:t>
            </a:r>
            <a:endParaRPr lang="en-US" altLang="en-US" sz="32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21945" y="2722245"/>
            <a:ext cx="46037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en-US" altLang="en-US" sz="4000" b="1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Times New Roman" panose="02020603050405020304" charset="0"/>
              </a:rPr>
              <a:t>√</a:t>
            </a:r>
            <a:endParaRPr lang="en-US" altLang="en-US" sz="4000" b="1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>
        <p:cover dir="u"/>
      </p:transition>
    </mc:Choice>
    <mc:Fallback>
      <p:transition spd="slow">
        <p:cover dir="u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2" grpId="0"/>
      <p:bldP spid="12" grpId="1"/>
      <p:bldP spid="3" grpId="0"/>
      <p:bldP spid="3" grpId="1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14"/>
  <p:tag name="KSO_WM_UNIT_TYPE" val="a"/>
  <p:tag name="KSO_WM_UNIT_INDEX" val="1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1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29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0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i*31"/>
  <p:tag name="KSO_WM_UNIT_LAYERLEVEL" val="1"/>
  <p:tag name="KSO_WM_TAG_VERSION" val="1.0"/>
  <p:tag name="KSO_WM_BEAUTIFY_FLAG" val="#wm#"/>
  <p:tag name="KSO_WM_UNIT_TYPE" val="i"/>
  <p:tag name="KSO_WM_UNIT_INDEX" val="31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  <p:tag name="KSO_WM_UNIT_NOCLEAR" val="0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2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2"/>
  <p:tag name="KSO_WM_UNIT_SUBTYPE" val="g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1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45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1.0"/>
  <p:tag name="KSO_WM_BEAUTIFY_FLAG" val="#wm#"/>
  <p:tag name="KSO_WM_TEMPLATE_CATEGORY" val="custom"/>
  <p:tag name="KSO_WM_TEMPLATE_INDEX" val="20230996"/>
  <p:tag name="KSO_WM_TEMPLATE_THUMBS_INDEX" val="1、9"/>
</p:tagLst>
</file>

<file path=ppt/tags/tag14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96_1*a*1"/>
  <p:tag name="KSO_WM_TEMPLATE_CATEGORY" val="custom"/>
  <p:tag name="KSO_WM_TEMPLATE_INDEX" val="20230996"/>
  <p:tag name="KSO_WM_UNIT_LAYERLEVEL" val="1"/>
  <p:tag name="KSO_WM_TAG_VERSION" val="1.0"/>
  <p:tag name="KSO_WM_BEAUTIFY_FLAG" val="#wm#"/>
  <p:tag name="KSO_WM_UNIT_PRESET_TEXT" val="单击添加文档标题"/>
  <p:tag name="KSO_WM_UNIT_TEXT_TYPE" val="1"/>
</p:tagLst>
</file>

<file path=ppt/tags/tag14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80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30996_1*b*1"/>
  <p:tag name="KSO_WM_TEMPLATE_CATEGORY" val="custom"/>
  <p:tag name="KSO_WM_TEMPLATE_INDEX" val="20230996"/>
  <p:tag name="KSO_WM_UNIT_LAYERLEVEL" val="1"/>
  <p:tag name="KSO_WM_TAG_VERSION" val="1.0"/>
  <p:tag name="KSO_WM_BEAUTIFY_FLAG" val="#wm#"/>
  <p:tag name="KSO_WM_UNIT_PRESET_TEXT" val="WPS,a click to unlimited possibilities"/>
  <p:tag name="KSO_WM_UNIT_TEXT_TYPE" val="1"/>
</p:tagLst>
</file>

<file path=ppt/tags/tag1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3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3"/>
  <p:tag name="KSO_WM_UNIT_SUBTYPE" val="g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1.0"/>
  <p:tag name="KSO_WM_BEAUTIFY_FLAG" val="#wm#"/>
  <p:tag name="KSO_WM_UNIT_SUBTYPE" val="c"/>
  <p:tag name="KSO_WM_UNIT_PRESET_TEXT" val="日期时间占位符"/>
  <p:tag name="KSO_WM_UNIT_NOCLEAR" val="0"/>
  <p:tag name="KSO_WM_UNIT_VALUE" val="8"/>
  <p:tag name="KSO_WM_UNIT_TYPE" val="f"/>
  <p:tag name="KSO_WM_UNIT_INDEX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150.xml><?xml version="1.0" encoding="utf-8"?>
<p:tagLst xmlns:p="http://schemas.openxmlformats.org/presentationml/2006/main">
  <p:tag name="KSO_WM_SLIDE_ID" val="custom20230996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30996"/>
  <p:tag name="KSO_WM_SLIDE_LAYOUT" val="a_b_f"/>
  <p:tag name="KSO_WM_SLIDE_LAYOUT_CNT" val="1_1_3"/>
  <p:tag name="KSO_WM_SLIDE_TYPE" val="title"/>
  <p:tag name="KSO_WM_SLIDE_SUBTYPE" val="pureTxt"/>
  <p:tag name="KSO_WM_TEMPLATE_THUMBS_INDEX" val="1、9"/>
</p:tagLst>
</file>

<file path=ppt/tags/tag151.xml><?xml version="1.0" encoding="utf-8"?>
<p:tagLst xmlns:p="http://schemas.openxmlformats.org/presentationml/2006/main">
  <p:tag name="KSO_WM_BEAUTIFY_FLAG" val=""/>
</p:tagLst>
</file>

<file path=ppt/tags/tag152.xml><?xml version="1.0" encoding="utf-8"?>
<p:tagLst xmlns:p="http://schemas.openxmlformats.org/presentationml/2006/main">
  <p:tag name="KSO_WM_BEAUTIFY_FLAG" val=""/>
</p:tagLst>
</file>

<file path=ppt/tags/tag153.xml><?xml version="1.0" encoding="utf-8"?>
<p:tagLst xmlns:p="http://schemas.openxmlformats.org/presentationml/2006/main">
  <p:tag name="KSO_WM_BEAUTIFY_FLAG" val=""/>
</p:tagLst>
</file>

<file path=ppt/tags/tag154.xml><?xml version="1.0" encoding="utf-8"?>
<p:tagLst xmlns:p="http://schemas.openxmlformats.org/presentationml/2006/main">
  <p:tag name="KSO_WM_BEAUTIFY_FLAG" val=""/>
</p:tagLst>
</file>

<file path=ppt/tags/tag155.xml><?xml version="1.0" encoding="utf-8"?>
<p:tagLst xmlns:p="http://schemas.openxmlformats.org/presentationml/2006/main">
  <p:tag name="KSO_WM_BEAUTIFY_FLAG" val=""/>
</p:tagLst>
</file>

<file path=ppt/tags/tag156.xml><?xml version="1.0" encoding="utf-8"?>
<p:tagLst xmlns:p="http://schemas.openxmlformats.org/presentationml/2006/main">
  <p:tag name="KSO_WM_BEAUTIFY_FLAG" val=""/>
</p:tagLst>
</file>

<file path=ppt/tags/tag157.xml><?xml version="1.0" encoding="utf-8"?>
<p:tagLst xmlns:p="http://schemas.openxmlformats.org/presentationml/2006/main">
  <p:tag name="KSO_WM_BEAUTIFY_FLAG" val=""/>
</p:tagLst>
</file>

<file path=ppt/tags/tag158.xml><?xml version="1.0" encoding="utf-8"?>
<p:tagLst xmlns:p="http://schemas.openxmlformats.org/presentationml/2006/main">
  <p:tag name="KSO_WM_BEAUTIFY_FLAG" val=""/>
</p:tagLst>
</file>

<file path=ppt/tags/tag159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160.xml><?xml version="1.0" encoding="utf-8"?>
<p:tagLst xmlns:p="http://schemas.openxmlformats.org/presentationml/2006/main">
  <p:tag name="KSO_WM_BEAUTIFY_FLAG" val=""/>
</p:tagLst>
</file>

<file path=ppt/tags/tag161.xml><?xml version="1.0" encoding="utf-8"?>
<p:tagLst xmlns:p="http://schemas.openxmlformats.org/presentationml/2006/main">
  <p:tag name="KSO_WM_BEAUTIFY_FLAG" val=""/>
</p:tagLst>
</file>

<file path=ppt/tags/tag162.xml><?xml version="1.0" encoding="utf-8"?>
<p:tagLst xmlns:p="http://schemas.openxmlformats.org/presentationml/2006/main">
  <p:tag name="KSO_WM_BEAUTIFY_FLAG" val=""/>
</p:tagLst>
</file>

<file path=ppt/tags/tag163.xml><?xml version="1.0" encoding="utf-8"?>
<p:tagLst xmlns:p="http://schemas.openxmlformats.org/presentationml/2006/main">
  <p:tag name="KSO_WM_BEAUTIFY_FLAG" val=""/>
</p:tagLst>
</file>

<file path=ppt/tags/tag164.xml><?xml version="1.0" encoding="utf-8"?>
<p:tagLst xmlns:p="http://schemas.openxmlformats.org/presentationml/2006/main">
  <p:tag name="KSO_WM_BEAUTIFY_FLAG" val=""/>
</p:tagLst>
</file>

<file path=ppt/tags/tag165.xml><?xml version="1.0" encoding="utf-8"?>
<p:tagLst xmlns:p="http://schemas.openxmlformats.org/presentationml/2006/main">
  <p:tag name="KSO_WM_BEAUTIFY_FLAG" val=""/>
</p:tagLst>
</file>

<file path=ppt/tags/tag166.xml><?xml version="1.0" encoding="utf-8"?>
<p:tagLst xmlns:p="http://schemas.openxmlformats.org/presentationml/2006/main">
  <p:tag name="KSO_WM_BEAUTIFY_FLAG" val=""/>
</p:tagLst>
</file>

<file path=ppt/tags/tag167.xml><?xml version="1.0" encoding="utf-8"?>
<p:tagLst xmlns:p="http://schemas.openxmlformats.org/presentationml/2006/main">
  <p:tag name="KSO_WM_BEAUTIFY_FLAG" val=""/>
</p:tagLst>
</file>

<file path=ppt/tags/tag168.xml><?xml version="1.0" encoding="utf-8"?>
<p:tagLst xmlns:p="http://schemas.openxmlformats.org/presentationml/2006/main">
  <p:tag name="KSO_WM_BEAUTIFY_FLAG" val=""/>
</p:tagLst>
</file>

<file path=ppt/tags/tag169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170.xml><?xml version="1.0" encoding="utf-8"?>
<p:tagLst xmlns:p="http://schemas.openxmlformats.org/presentationml/2006/main">
  <p:tag name="KSO_WM_BEAUTIFY_FLAG" val=""/>
</p:tagLst>
</file>

<file path=ppt/tags/tag171.xml><?xml version="1.0" encoding="utf-8"?>
<p:tagLst xmlns:p="http://schemas.openxmlformats.org/presentationml/2006/main">
  <p:tag name="KSO_WM_BEAUTIFY_FLAG" val=""/>
</p:tagLst>
</file>

<file path=ppt/tags/tag172.xml><?xml version="1.0" encoding="utf-8"?>
<p:tagLst xmlns:p="http://schemas.openxmlformats.org/presentationml/2006/main">
  <p:tag name="KSO_WM_BEAUTIFY_FLAG" val=""/>
</p:tagLst>
</file>

<file path=ppt/tags/tag173.xml><?xml version="1.0" encoding="utf-8"?>
<p:tagLst xmlns:p="http://schemas.openxmlformats.org/presentationml/2006/main">
  <p:tag name="commondata" val="eyJoZGlkIjoiMTA5NjBhNDYyYmFjZDE2N2ZiOTM3YWM2Y2U4ZjllNWYifQ==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29"/>
  <p:tag name="KSO_WM_UNIT_LAYERLEVEL" val="1"/>
  <p:tag name="KSO_WM_TAG_VERSION" val="1.0"/>
  <p:tag name="KSO_WM_BEAUTIFY_FLAG" val="#wm#"/>
  <p:tag name="KSO_WM_UNIT_TYPE" val="i"/>
  <p:tag name="KSO_WM_UNIT_INDEX" val="29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0"/>
  <p:tag name="KSO_WM_UNIT_LAYERLEVEL" val="1"/>
  <p:tag name="KSO_WM_TAG_VERSION" val="1.0"/>
  <p:tag name="KSO_WM_BEAUTIFY_FLAG" val="#wm#"/>
  <p:tag name="KSO_WM_UNIT_TYPE" val="i"/>
  <p:tag name="KSO_WM_UNIT_INDEX" val="30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31"/>
  <p:tag name="KSO_WM_UNIT_LAYERLEVEL" val="1"/>
  <p:tag name="KSO_WM_TAG_VERSION" val="1.0"/>
  <p:tag name="KSO_WM_BEAUTIFY_FLAG" val="#wm#"/>
  <p:tag name="KSO_WM_UNIT_TYPE" val="i"/>
  <p:tag name="KSO_WM_UNIT_INDEX" val="31"/>
</p:tagLst>
</file>

<file path=ppt/tags/tag3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1*i*32"/>
  <p:tag name="KSO_WM_UNIT_LAYERLEVEL" val="1"/>
  <p:tag name="KSO_WM_TAG_VERSION" val="1.0"/>
  <p:tag name="KSO_WM_UNIT_TYPE" val="i"/>
  <p:tag name="KSO_WM_UNIT_INDEX" val="32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30"/>
  <p:tag name="KSO_WM_UNIT_TYPE" val="a"/>
  <p:tag name="KSO_WM_UNIT_INDEX" val="1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b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80"/>
  <p:tag name="KSO_WM_UNIT_TYPE" val="b"/>
  <p:tag name="KSO_WM_UNIT_INDEX" val="1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1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3"/>
  <p:tag name="KSO_WM_UNIT_LAYERLEVEL" val="1"/>
  <p:tag name="KSO_WM_TAG_VERSION" val="1.0"/>
  <p:tag name="KSO_WM_BEAUTIFY_FLAG" val="#wm#"/>
  <p:tag name="KSO_WM_UNIT_PRESET_TEXT" val="公司名占位符"/>
  <p:tag name="KSO_WM_UNIT_NOCLEAR" val="0"/>
  <p:tag name="KSO_WM_UNIT_VALUE" val="16"/>
  <p:tag name="KSO_WM_UNIT_TYPE" val="f"/>
  <p:tag name="KSO_WM_UNIT_INDEX" val="3"/>
  <p:tag name="KSO_WM_UNIT_SUBTYPE" val="g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1"/>
  <p:tag name="KSO_WM_UNIT_LAYERLEVEL" val="1"/>
  <p:tag name="KSO_WM_TAG_VERSION" val="1.0"/>
  <p:tag name="KSO_WM_BEAUTIFY_FLAG" val="#wm#"/>
  <p:tag name="KSO_WM_UNIT_SUBTYPE" val="c"/>
  <p:tag name="KSO_WM_UNIT_PRESET_TEXT" val="日期时间占位符"/>
  <p:tag name="KSO_WM_UNIT_NOCLEAR" val="0"/>
  <p:tag name="KSO_WM_UNIT_VALUE" val="8"/>
  <p:tag name="KSO_WM_UNIT_TYPE" val="f"/>
  <p:tag name="KSO_WM_UNIT_INDEX" val="1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a*1"/>
  <p:tag name="KSO_WM_UNIT_LAYERLEVEL" val="1"/>
  <p:tag name="KSO_WM_TAG_VERSION" val="1.0"/>
  <p:tag name="KSO_WM_BEAUTIFY_FLAG" val="#wm#"/>
  <p:tag name="KSO_WM_UNIT_ISCONTENTSTITLE" val="1"/>
  <p:tag name="KSO_WM_UNIT_ISNUMDGMTITLE" val="0"/>
  <p:tag name="KSO_WM_UNIT_PRESET_TEXT" val="标题"/>
  <p:tag name="KSO_WM_UNIT_NOCLEAR" val="0"/>
  <p:tag name="KSO_WM_UNIT_VALUE" val="3"/>
  <p:tag name="KSO_WM_UNIT_TYPE" val="a"/>
  <p:tag name="KSO_WM_UNIT_INDEX" val="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1.0"/>
  <p:tag name="KSO_WM_BEAUTIFY_FLAG" val="#wm#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1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1.0"/>
  <p:tag name="KSO_WM_BEAUTIFY_FLAG" val="#wm#"/>
  <p:tag name="KSO_WM_UNIT_TYPE" val="i"/>
  <p:tag name="KSO_WM_UNIT_INDEX" val="3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4"/>
  <p:tag name="KSO_WM_UNIT_LAYERLEVEL" val="1"/>
  <p:tag name="KSO_WM_TAG_VERSION" val="1.0"/>
  <p:tag name="KSO_WM_BEAUTIFY_FLAG" val="#wm#"/>
  <p:tag name="KSO_WM_UNIT_TYPE" val="i"/>
  <p:tag name="KSO_WM_UNIT_INDEX" val="4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5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6"/>
  <p:tag name="KSO_WM_UNIT_LAYERLEVEL" val="1"/>
  <p:tag name="KSO_WM_TAG_VERSION" val="1.0"/>
  <p:tag name="KSO_WM_BEAUTIFY_FLAG" val="#wm#"/>
  <p:tag name="KSO_WM_UNIT_TYPE" val="i"/>
  <p:tag name="KSO_WM_UNIT_INDEX" val="6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7"/>
  <p:tag name="KSO_WM_UNIT_LAYERLEVEL" val="1"/>
  <p:tag name="KSO_WM_TAG_VERSION" val="1.0"/>
  <p:tag name="KSO_WM_BEAUTIFY_FLAG" val="#wm#"/>
  <p:tag name="KSO_WM_UNIT_TYPE" val="i"/>
  <p:tag name="KSO_WM_UNIT_INDEX" val="7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8"/>
  <p:tag name="KSO_WM_UNIT_LAYERLEVEL" val="1"/>
  <p:tag name="KSO_WM_TAG_VERSION" val="1.0"/>
  <p:tag name="KSO_WM_BEAUTIFY_FLAG" val="#wm#"/>
  <p:tag name="KSO_WM_UNIT_TYPE" val="i"/>
  <p:tag name="KSO_WM_UNIT_INDEX" val="8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9"/>
  <p:tag name="KSO_WM_UNIT_LAYERLEVEL" val="1"/>
  <p:tag name="KSO_WM_TAG_VERSION" val="1.0"/>
  <p:tag name="KSO_WM_BEAUTIFY_FLAG" val="#wm#"/>
  <p:tag name="KSO_WM_UNIT_TYPE" val="i"/>
  <p:tag name="KSO_WM_UNIT_INDEX" val="9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1"/>
  <p:tag name="KSO_WM_UNIT_LAYERLEVEL" val="1"/>
  <p:tag name="KSO_WM_TAG_VERSION" val="1.0"/>
  <p:tag name="KSO_WM_BEAUTIFY_FLAG" val="#wm#"/>
  <p:tag name="KSO_WM_UNIT_TYPE" val="i"/>
  <p:tag name="KSO_WM_UNIT_INDEX" val="1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2"/>
  <p:tag name="KSO_WM_UNIT_LAYERLEVEL" val="1"/>
  <p:tag name="KSO_WM_TAG_VERSION" val="1.0"/>
  <p:tag name="KSO_WM_BEAUTIFY_FLAG" val="#wm#"/>
  <p:tag name="KSO_WM_UNIT_TYPE" val="i"/>
  <p:tag name="KSO_WM_UNIT_INDEX" val="12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3"/>
  <p:tag name="KSO_WM_UNIT_LAYERLEVEL" val="1"/>
  <p:tag name="KSO_WM_TAG_VERSION" val="1.0"/>
  <p:tag name="KSO_WM_BEAUTIFY_FLAG" val="#wm#"/>
  <p:tag name="KSO_WM_UNIT_TYPE" val="i"/>
  <p:tag name="KSO_WM_UNIT_INDEX" val="13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4"/>
  <p:tag name="KSO_WM_UNIT_LAYERLEVEL" val="1"/>
  <p:tag name="KSO_WM_TAG_VERSION" val="1.0"/>
  <p:tag name="KSO_WM_BEAUTIFY_FLAG" val="#wm#"/>
  <p:tag name="KSO_WM_UNIT_TYPE" val="i"/>
  <p:tag name="KSO_WM_UNIT_INDEX" val="14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5"/>
  <p:tag name="KSO_WM_UNIT_LAYERLEVEL" val="1"/>
  <p:tag name="KSO_WM_TAG_VERSION" val="1.0"/>
  <p:tag name="KSO_WM_BEAUTIFY_FLAG" val="#wm#"/>
  <p:tag name="KSO_WM_UNIT_TYPE" val="i"/>
  <p:tag name="KSO_WM_UNIT_INDEX" val="15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6"/>
  <p:tag name="KSO_WM_UNIT_LAYERLEVEL" val="1"/>
  <p:tag name="KSO_WM_TAG_VERSION" val="1.0"/>
  <p:tag name="KSO_WM_BEAUTIFY_FLAG" val="#wm#"/>
  <p:tag name="KSO_WM_UNIT_TYPE" val="i"/>
  <p:tag name="KSO_WM_UNIT_INDEX" val="16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7"/>
  <p:tag name="KSO_WM_UNIT_LAYERLEVEL" val="1"/>
  <p:tag name="KSO_WM_TAG_VERSION" val="1.0"/>
  <p:tag name="KSO_WM_BEAUTIFY_FLAG" val="#wm#"/>
  <p:tag name="KSO_WM_UNIT_TYPE" val="i"/>
  <p:tag name="KSO_WM_UNIT_INDEX" val="17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8"/>
  <p:tag name="KSO_WM_UNIT_LAYERLEVEL" val="1"/>
  <p:tag name="KSO_WM_TAG_VERSION" val="1.0"/>
  <p:tag name="KSO_WM_BEAUTIFY_FLAG" val="#wm#"/>
  <p:tag name="KSO_WM_UNIT_TYPE" val="i"/>
  <p:tag name="KSO_WM_UNIT_INDEX" val="18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i*10"/>
  <p:tag name="KSO_WM_UNIT_LAYERLEVEL" val="1"/>
  <p:tag name="KSO_WM_TAG_VERSION" val="1.0"/>
  <p:tag name="KSO_WM_BEAUTIFY_FLAG" val="#wm#"/>
  <p:tag name="KSO_WM_UNIT_TYPE" val="i"/>
  <p:tag name="KSO_WM_UNIT_INDEX" val="10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19"/>
  <p:tag name="KSO_WM_UNIT_LAYERLEVEL" val="1"/>
  <p:tag name="KSO_WM_TAG_VERSION" val="1.0"/>
  <p:tag name="KSO_WM_BEAUTIFY_FLAG" val="#wm#"/>
  <p:tag name="KSO_WM_UNIT_TYPE" val="i"/>
  <p:tag name="KSO_WM_UNIT_INDEX" val="19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0"/>
  <p:tag name="KSO_WM_UNIT_LAYERLEVEL" val="1"/>
  <p:tag name="KSO_WM_TAG_VERSION" val="1.0"/>
  <p:tag name="KSO_WM_BEAUTIFY_FLAG" val="#wm#"/>
  <p:tag name="KSO_WM_UNIT_TYPE" val="i"/>
  <p:tag name="KSO_WM_UNIT_INDEX" val="20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1"/>
  <p:tag name="KSO_WM_UNIT_LAYERLEVEL" val="1"/>
  <p:tag name="KSO_WM_TAG_VERSION" val="1.0"/>
  <p:tag name="KSO_WM_BEAUTIFY_FLAG" val="#wm#"/>
  <p:tag name="KSO_WM_UNIT_TYPE" val="i"/>
  <p:tag name="KSO_WM_UNIT_INDEX" val="2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2"/>
  <p:tag name="KSO_WM_UNIT_LAYERLEVEL" val="1"/>
  <p:tag name="KSO_WM_TAG_VERSION" val="1.0"/>
  <p:tag name="KSO_WM_BEAUTIFY_FLAG" val="#wm#"/>
  <p:tag name="KSO_WM_UNIT_TYPE" val="i"/>
  <p:tag name="KSO_WM_UNIT_INDEX" val="2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3"/>
  <p:tag name="KSO_WM_UNIT_LAYERLEVEL" val="1"/>
  <p:tag name="KSO_WM_TAG_VERSION" val="1.0"/>
  <p:tag name="KSO_WM_BEAUTIFY_FLAG" val="#wm#"/>
  <p:tag name="KSO_WM_UNIT_TYPE" val="i"/>
  <p:tag name="KSO_WM_UNIT_INDEX" val="23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4"/>
  <p:tag name="KSO_WM_UNIT_LAYERLEVEL" val="1"/>
  <p:tag name="KSO_WM_TAG_VERSION" val="1.0"/>
  <p:tag name="KSO_WM_BEAUTIFY_FLAG" val="#wm#"/>
  <p:tag name="KSO_WM_UNIT_TYPE" val="i"/>
  <p:tag name="KSO_WM_UNIT_INDEX" val="24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5"/>
  <p:tag name="KSO_WM_UNIT_LAYERLEVEL" val="1"/>
  <p:tag name="KSO_WM_TAG_VERSION" val="1.0"/>
  <p:tag name="KSO_WM_BEAUTIFY_FLAG" val="#wm#"/>
  <p:tag name="KSO_WM_UNIT_TYPE" val="i"/>
  <p:tag name="KSO_WM_UNIT_INDEX" val="25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6"/>
  <p:tag name="KSO_WM_UNIT_LAYERLEVEL" val="1"/>
  <p:tag name="KSO_WM_TAG_VERSION" val="1.0"/>
  <p:tag name="KSO_WM_BEAUTIFY_FLAG" val="#wm#"/>
  <p:tag name="KSO_WM_UNIT_TYPE" val="i"/>
  <p:tag name="KSO_WM_UNIT_INDEX" val="26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7"/>
  <p:tag name="KSO_WM_UNIT_LAYERLEVEL" val="1"/>
  <p:tag name="KSO_WM_TAG_VERSION" val="1.0"/>
  <p:tag name="KSO_WM_BEAUTIFY_FLAG" val="#wm#"/>
  <p:tag name="KSO_WM_UNIT_TYPE" val="i"/>
  <p:tag name="KSO_WM_UNIT_INDEX" val="27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i*28"/>
  <p:tag name="KSO_WM_UNIT_LAYERLEVEL" val="1"/>
  <p:tag name="KSO_WM_TAG_VERSION" val="1.0"/>
  <p:tag name="KSO_WM_BEAUTIFY_FLAG" val="#wm#"/>
  <p:tag name="KSO_WM_UNIT_TYPE" val="i"/>
  <p:tag name="KSO_WM_UNIT_INDEX" val="28"/>
</p:tagLst>
</file>

<file path=ppt/theme/theme1.xml><?xml version="1.0" encoding="utf-8"?>
<a:theme xmlns:a="http://schemas.openxmlformats.org/drawingml/2006/main" name="Office 主题​​">
  <a:themeElements>
    <a:clrScheme name="自定义 37">
      <a:dk1>
        <a:sysClr val="windowText" lastClr="000000"/>
      </a:dk1>
      <a:lt1>
        <a:sysClr val="window" lastClr="FFFFFF"/>
      </a:lt1>
      <a:dk2>
        <a:srgbClr val="44546A"/>
      </a:dk2>
      <a:lt2>
        <a:srgbClr val="FDFAF5"/>
      </a:lt2>
      <a:accent1>
        <a:srgbClr val="F3BB28"/>
      </a:accent1>
      <a:accent2>
        <a:srgbClr val="D9C573"/>
      </a:accent2>
      <a:accent3>
        <a:srgbClr val="B6B679"/>
      </a:accent3>
      <a:accent4>
        <a:srgbClr val="94A87F"/>
      </a:accent4>
      <a:accent5>
        <a:srgbClr val="719985"/>
      </a:accent5>
      <a:accent6>
        <a:srgbClr val="4F8A8B"/>
      </a:accent6>
      <a:hlink>
        <a:srgbClr val="0563C1"/>
      </a:hlink>
      <a:folHlink>
        <a:srgbClr val="954F72"/>
      </a:folHlink>
    </a:clrScheme>
    <a:fontScheme name="正文">
      <a:majorFont>
        <a:latin typeface="Arial"/>
        <a:ea typeface="微软雅黑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9302</Words>
  <Application>WPS 演示</Application>
  <PresentationFormat>宽屏</PresentationFormat>
  <Paragraphs>192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5" baseType="lpstr">
      <vt:lpstr>Arial</vt:lpstr>
      <vt:lpstr>宋体</vt:lpstr>
      <vt:lpstr>Wingdings</vt:lpstr>
      <vt:lpstr>微软雅黑</vt:lpstr>
      <vt:lpstr>方正大黑_GBK</vt:lpstr>
      <vt:lpstr>黑体</vt:lpstr>
      <vt:lpstr>方正兰亭圆_GBK</vt:lpstr>
      <vt:lpstr>Times New Roman</vt:lpstr>
      <vt:lpstr>楷体</vt:lpstr>
      <vt:lpstr>Arial Unicode MS</vt:lpstr>
      <vt:lpstr>Calibri</vt:lpstr>
      <vt:lpstr>Office 主题​​</vt:lpstr>
      <vt:lpstr>区块练 6 　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YT</cp:lastModifiedBy>
  <cp:revision>50</cp:revision>
  <dcterms:created xsi:type="dcterms:W3CDTF">2023-08-09T12:44:00Z</dcterms:created>
  <dcterms:modified xsi:type="dcterms:W3CDTF">2026-03-14T01:14:12Z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15D2C4496C724B868077751B427B9DA6_13</vt:lpwstr>
  </property>
  <property fmtid="{D5CDD505-2E9C-101B-9397-08002B2CF9AE}" pid="3" name="KSOProductBuildVer">
    <vt:lpwstr>2052-12.1.0.25225</vt:lpwstr>
  </property>
</Properties>
</file>